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5.jpg" ContentType="image/jpg"/>
  <Override PartName="/ppt/media/image16.jpg" ContentType="image/jpg"/>
  <Override PartName="/ppt/media/image17.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317" r:id="rId5"/>
    <p:sldId id="261" r:id="rId6"/>
    <p:sldId id="266" r:id="rId7"/>
    <p:sldId id="318" r:id="rId8"/>
    <p:sldId id="319" r:id="rId9"/>
    <p:sldId id="320" r:id="rId10"/>
    <p:sldId id="267" r:id="rId11"/>
    <p:sldId id="321" r:id="rId12"/>
    <p:sldId id="322" r:id="rId13"/>
    <p:sldId id="269" r:id="rId14"/>
    <p:sldId id="306" r:id="rId15"/>
    <p:sldId id="323" r:id="rId16"/>
    <p:sldId id="324" r:id="rId17"/>
    <p:sldId id="311" r:id="rId18"/>
    <p:sldId id="314" r:id="rId19"/>
  </p:sldIdLst>
  <p:sldSz cx="12188825"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6" userDrawn="1">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B7D69"/>
    <a:srgbClr val="B07D5F"/>
    <a:srgbClr val="727C60"/>
    <a:srgbClr val="576F85"/>
    <a:srgbClr val="B2A98B"/>
    <a:srgbClr val="B39C5C"/>
    <a:srgbClr val="C06D3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15DC16-C3BC-44AC-B0D5-B1F2208DEC5F}" v="15" dt="2023-12-11T23:02:52.217"/>
    <p1510:client id="{5911E5ED-1C91-4AAB-AD4D-552D03F017FF}" v="62" dt="2023-12-12T16:46:01.342"/>
    <p1510:client id="{D49C5A22-119D-4F35-A288-864B5EE7D7F8}" v="16" dt="2023-12-11T22:48:42.734"/>
    <p1510:client id="{DBC6D441-60A1-4ECA-A349-8E6AFB9A404C}" v="104" dt="2023-12-11T23:51:05.1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36" autoAdjust="0"/>
    <p:restoredTop sz="95770" autoAdjust="0"/>
  </p:normalViewPr>
  <p:slideViewPr>
    <p:cSldViewPr>
      <p:cViewPr varScale="1">
        <p:scale>
          <a:sx n="102" d="100"/>
          <a:sy n="102" d="100"/>
        </p:scale>
        <p:origin x="768" y="102"/>
      </p:cViewPr>
      <p:guideLst>
        <p:guide orient="horz" pos="2496"/>
        <p:guide pos="3839"/>
      </p:guideLst>
    </p:cSldViewPr>
  </p:slideViewPr>
  <p:outlineViewPr>
    <p:cViewPr>
      <p:scale>
        <a:sx n="33" d="100"/>
        <a:sy n="33" d="100"/>
      </p:scale>
      <p:origin x="0" y="-8850"/>
    </p:cViewPr>
  </p:outlin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76" d="100"/>
          <a:sy n="76" d="100"/>
        </p:scale>
        <p:origin x="385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CEB701-F418-442D-D549-719E700C0C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E87B8BF4-AC6C-14EA-2672-CBA1803804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C8C3BD-C2E4-4B71-8988-23C8200E42FE}" type="datetimeFigureOut">
              <a:rPr lang="en-CA" smtClean="0"/>
              <a:t>2023-12-12</a:t>
            </a:fld>
            <a:endParaRPr lang="en-CA"/>
          </a:p>
        </p:txBody>
      </p:sp>
      <p:sp>
        <p:nvSpPr>
          <p:cNvPr id="4" name="Footer Placeholder 3">
            <a:extLst>
              <a:ext uri="{FF2B5EF4-FFF2-40B4-BE49-F238E27FC236}">
                <a16:creationId xmlns:a16="http://schemas.microsoft.com/office/drawing/2014/main" id="{D4628CC3-1109-0542-7BBD-C54AC3D309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6B87D61A-94BA-B0BC-F51C-330E5398DC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B62B02-6147-413C-BEB4-3751EA09616D}" type="slidenum">
              <a:rPr lang="en-CA" smtClean="0"/>
              <a:t>‹#›</a:t>
            </a:fld>
            <a:endParaRPr lang="en-CA"/>
          </a:p>
        </p:txBody>
      </p:sp>
    </p:spTree>
    <p:extLst>
      <p:ext uri="{BB962C8B-B14F-4D97-AF65-F5344CB8AC3E}">
        <p14:creationId xmlns:p14="http://schemas.microsoft.com/office/powerpoint/2010/main" val="19963144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66667646-EF67-4ABB-9F9C-5D18C26070EA}" type="datetimeFigureOut">
              <a:rPr lang="en-CA" smtClean="0"/>
              <a:pPr/>
              <a:t>2023-12-12</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A0BB1D5A-6FDE-4CAE-824D-08403BD778AC}" type="slidenum">
              <a:rPr lang="en-CA" smtClean="0"/>
              <a:pPr/>
              <a:t>‹#›</a:t>
            </a:fld>
            <a:endParaRPr lang="en-CA" dirty="0"/>
          </a:p>
        </p:txBody>
      </p:sp>
    </p:spTree>
    <p:extLst>
      <p:ext uri="{BB962C8B-B14F-4D97-AF65-F5344CB8AC3E}">
        <p14:creationId xmlns:p14="http://schemas.microsoft.com/office/powerpoint/2010/main" val="1447460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BB1D5A-6FDE-4CAE-824D-08403BD778AC}" type="slidenum">
              <a:rPr lang="en-CA" smtClean="0"/>
              <a:pPr/>
              <a:t>1</a:t>
            </a:fld>
            <a:endParaRPr lang="en-CA" dirty="0"/>
          </a:p>
        </p:txBody>
      </p:sp>
    </p:spTree>
    <p:extLst>
      <p:ext uri="{BB962C8B-B14F-4D97-AF65-F5344CB8AC3E}">
        <p14:creationId xmlns:p14="http://schemas.microsoft.com/office/powerpoint/2010/main" val="147691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BB1D5A-6FDE-4CAE-824D-08403BD778AC}" type="slidenum">
              <a:rPr lang="en-CA" smtClean="0"/>
              <a:pPr/>
              <a:t>2</a:t>
            </a:fld>
            <a:endParaRPr lang="en-CA" dirty="0"/>
          </a:p>
        </p:txBody>
      </p:sp>
    </p:spTree>
    <p:extLst>
      <p:ext uri="{BB962C8B-B14F-4D97-AF65-F5344CB8AC3E}">
        <p14:creationId xmlns:p14="http://schemas.microsoft.com/office/powerpoint/2010/main" val="15383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BB1D5A-6FDE-4CAE-824D-08403BD778AC}" type="slidenum">
              <a:rPr lang="en-CA" smtClean="0"/>
              <a:pPr/>
              <a:t>3</a:t>
            </a:fld>
            <a:endParaRPr lang="en-CA" dirty="0"/>
          </a:p>
        </p:txBody>
      </p:sp>
    </p:spTree>
    <p:extLst>
      <p:ext uri="{BB962C8B-B14F-4D97-AF65-F5344CB8AC3E}">
        <p14:creationId xmlns:p14="http://schemas.microsoft.com/office/powerpoint/2010/main" val="152396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BB1D5A-6FDE-4CAE-824D-08403BD778AC}" type="slidenum">
              <a:rPr lang="en-CA" smtClean="0"/>
              <a:pPr/>
              <a:t>8</a:t>
            </a:fld>
            <a:endParaRPr lang="en-CA" dirty="0"/>
          </a:p>
        </p:txBody>
      </p:sp>
    </p:spTree>
    <p:extLst>
      <p:ext uri="{BB962C8B-B14F-4D97-AF65-F5344CB8AC3E}">
        <p14:creationId xmlns:p14="http://schemas.microsoft.com/office/powerpoint/2010/main" val="379744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BB1D5A-6FDE-4CAE-824D-08403BD778AC}" type="slidenum">
              <a:rPr lang="en-CA" smtClean="0"/>
              <a:pPr/>
              <a:t>11</a:t>
            </a:fld>
            <a:endParaRPr lang="en-CA" dirty="0"/>
          </a:p>
        </p:txBody>
      </p:sp>
    </p:spTree>
    <p:extLst>
      <p:ext uri="{BB962C8B-B14F-4D97-AF65-F5344CB8AC3E}">
        <p14:creationId xmlns:p14="http://schemas.microsoft.com/office/powerpoint/2010/main" val="266856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0BB1D5A-6FDE-4CAE-824D-08403BD778AC}" type="slidenum">
              <a:rPr lang="en-CA" smtClean="0"/>
              <a:pPr/>
              <a:t>12</a:t>
            </a:fld>
            <a:endParaRPr lang="en-CA" dirty="0"/>
          </a:p>
        </p:txBody>
      </p:sp>
    </p:spTree>
    <p:extLst>
      <p:ext uri="{BB962C8B-B14F-4D97-AF65-F5344CB8AC3E}">
        <p14:creationId xmlns:p14="http://schemas.microsoft.com/office/powerpoint/2010/main" val="2817571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1604917"/>
            <a:ext cx="5333998" cy="1470025"/>
          </a:xfrm>
        </p:spPr>
        <p:txBody>
          <a:bodyPr>
            <a:normAutofit/>
          </a:bodyPr>
          <a:lstStyle>
            <a:lvl1pPr>
              <a:defRPr sz="4000">
                <a:solidFill>
                  <a:schemeClr val="tx2"/>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531814" y="3035478"/>
            <a:ext cx="5333998" cy="3289121"/>
          </a:xfrm>
        </p:spPr>
        <p:txBody>
          <a:bodyPr>
            <a:normAutofit/>
          </a:bodyPr>
          <a:lstStyle>
            <a:lvl1pPr marL="0" indent="0" algn="l">
              <a:buNone/>
              <a:defRPr sz="1800" b="1" cap="all"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186459" y="7021313"/>
            <a:ext cx="1443458" cy="365125"/>
          </a:xfrm>
        </p:spPr>
        <p:txBody>
          <a:bodyPr/>
          <a:lstStyle/>
          <a:p>
            <a:fld id="{E5934AAA-6B95-4B9F-B724-34D3BB726056}" type="datetime1">
              <a:rPr lang="en-CA" smtClean="0"/>
              <a:t>2023-12-12</a:t>
            </a:fld>
            <a:endParaRPr lang="en-CA"/>
          </a:p>
        </p:txBody>
      </p:sp>
      <p:sp>
        <p:nvSpPr>
          <p:cNvPr id="5" name="Footer Placeholder 4"/>
          <p:cNvSpPr>
            <a:spLocks noGrp="1"/>
          </p:cNvSpPr>
          <p:nvPr>
            <p:ph type="ftr" sz="quarter" idx="11"/>
          </p:nvPr>
        </p:nvSpPr>
        <p:spPr>
          <a:xfrm>
            <a:off x="1629917" y="7021313"/>
            <a:ext cx="7560839" cy="365125"/>
          </a:xfrm>
        </p:spPr>
        <p:txBody>
          <a:bodyPr/>
          <a:lstStyle/>
          <a:p>
            <a:endParaRPr lang="en-CA"/>
          </a:p>
        </p:txBody>
      </p:sp>
      <p:sp>
        <p:nvSpPr>
          <p:cNvPr id="6" name="Slide Number Placeholder 5"/>
          <p:cNvSpPr>
            <a:spLocks noGrp="1"/>
          </p:cNvSpPr>
          <p:nvPr>
            <p:ph type="sldNum" sz="quarter" idx="12"/>
          </p:nvPr>
        </p:nvSpPr>
        <p:spPr>
          <a:xfrm>
            <a:off x="9190756" y="7021313"/>
            <a:ext cx="2844059" cy="365125"/>
          </a:xfrm>
        </p:spPr>
        <p:txBody>
          <a:bodyPr/>
          <a:lstStyle/>
          <a:p>
            <a:fld id="{C244E544-D5D5-441C-8A6B-1732F40065C7}" type="slidenum">
              <a:rPr lang="en-CA" smtClean="0"/>
              <a:t>‹#›</a:t>
            </a:fld>
            <a:endParaRPr lang="en-CA"/>
          </a:p>
        </p:txBody>
      </p:sp>
      <p:pic>
        <p:nvPicPr>
          <p:cNvPr id="10" name="Picture 9" descr="A close-up of flowers and gems&#10;&#10;Description automatically generated">
            <a:extLst>
              <a:ext uri="{FF2B5EF4-FFF2-40B4-BE49-F238E27FC236}">
                <a16:creationId xmlns:a16="http://schemas.microsoft.com/office/drawing/2014/main" id="{EE684D9E-8A66-4B8B-142F-3E3F04D8B3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46385" y="0"/>
            <a:ext cx="5476109" cy="6858000"/>
          </a:xfrm>
          <a:prstGeom prst="rect">
            <a:avLst/>
          </a:prstGeom>
        </p:spPr>
      </p:pic>
      <p:pic>
        <p:nvPicPr>
          <p:cNvPr id="12" name="Picture 11" descr="A logo of a diamond mine&#10;&#10;Description automatically generated">
            <a:extLst>
              <a:ext uri="{FF2B5EF4-FFF2-40B4-BE49-F238E27FC236}">
                <a16:creationId xmlns:a16="http://schemas.microsoft.com/office/drawing/2014/main" id="{B9F2E4C5-BB9E-947B-C912-919925ECE976}"/>
              </a:ext>
            </a:extLst>
          </p:cNvPr>
          <p:cNvPicPr>
            <a:picLocks noChangeAspect="1"/>
          </p:cNvPicPr>
          <p:nvPr userDrawn="1"/>
        </p:nvPicPr>
        <p:blipFill>
          <a:blip r:embed="rId3"/>
          <a:stretch>
            <a:fillRect/>
          </a:stretch>
        </p:blipFill>
        <p:spPr>
          <a:xfrm>
            <a:off x="379412" y="129394"/>
            <a:ext cx="2263901" cy="1922117"/>
          </a:xfrm>
          <a:prstGeom prst="rect">
            <a:avLst/>
          </a:prstGeom>
        </p:spPr>
      </p:pic>
    </p:spTree>
    <p:extLst>
      <p:ext uri="{BB962C8B-B14F-4D97-AF65-F5344CB8AC3E}">
        <p14:creationId xmlns:p14="http://schemas.microsoft.com/office/powerpoint/2010/main" val="5381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B84E07-9DC7-11BC-D5D0-AFBCE46340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2" name="Rectangle 11">
            <a:extLst>
              <a:ext uri="{FF2B5EF4-FFF2-40B4-BE49-F238E27FC236}">
                <a16:creationId xmlns:a16="http://schemas.microsoft.com/office/drawing/2014/main" id="{C2F7F508-AA24-F28C-64AF-D6E76A213822}"/>
              </a:ext>
            </a:extLst>
          </p:cNvPr>
          <p:cNvSpPr/>
          <p:nvPr userDrawn="1"/>
        </p:nvSpPr>
        <p:spPr>
          <a:xfrm>
            <a:off x="5005763" y="2531808"/>
            <a:ext cx="3914500" cy="1800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p:cNvSpPr>
            <a:spLocks noGrp="1"/>
          </p:cNvSpPr>
          <p:nvPr>
            <p:ph type="body" idx="1"/>
          </p:nvPr>
        </p:nvSpPr>
        <p:spPr>
          <a:xfrm>
            <a:off x="5374332" y="2639820"/>
            <a:ext cx="3456384" cy="1584176"/>
          </a:xfrm>
        </p:spPr>
        <p:txBody>
          <a:bodyPr anchor="ctr" anchorCtr="0">
            <a:normAutofit/>
          </a:bodyPr>
          <a:lstStyle>
            <a:lvl1pPr marL="0" indent="0">
              <a:buNone/>
              <a:defRPr sz="2800" b="1" i="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B2635AF-C7AA-4BAB-BD0A-0D55ABA2173A}"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11" name="Rectangle 10">
            <a:extLst>
              <a:ext uri="{FF2B5EF4-FFF2-40B4-BE49-F238E27FC236}">
                <a16:creationId xmlns:a16="http://schemas.microsoft.com/office/drawing/2014/main" id="{F90348E2-B5DD-6AB1-1C51-5A90D45FBB13}"/>
              </a:ext>
            </a:extLst>
          </p:cNvPr>
          <p:cNvSpPr/>
          <p:nvPr userDrawn="1"/>
        </p:nvSpPr>
        <p:spPr>
          <a:xfrm>
            <a:off x="2710036" y="2531808"/>
            <a:ext cx="2304256" cy="180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3112900" y="2629088"/>
            <a:ext cx="1872208" cy="1800200"/>
          </a:xfrm>
        </p:spPr>
        <p:txBody>
          <a:bodyPr lIns="0" tIns="0" rIns="0" bIns="0" anchor="ctr" anchorCtr="0">
            <a:noAutofit/>
          </a:bodyPr>
          <a:lstStyle>
            <a:lvl1pPr algn="ctr">
              <a:defRPr sz="8000" b="0" cap="all">
                <a:solidFill>
                  <a:schemeClr val="bg1"/>
                </a:solidFill>
              </a:defRPr>
            </a:lvl1pPr>
          </a:lstStyle>
          <a:p>
            <a:r>
              <a:rPr lang="en-US"/>
              <a:t>Click to edit Master title style</a:t>
            </a:r>
            <a:endParaRPr lang="en-CA" dirty="0"/>
          </a:p>
        </p:txBody>
      </p:sp>
      <p:cxnSp>
        <p:nvCxnSpPr>
          <p:cNvPr id="16" name="Straight Connector 15">
            <a:extLst>
              <a:ext uri="{FF2B5EF4-FFF2-40B4-BE49-F238E27FC236}">
                <a16:creationId xmlns:a16="http://schemas.microsoft.com/office/drawing/2014/main" id="{971922B7-D4FA-1861-2F02-783C8D1EBA52}"/>
              </a:ext>
            </a:extLst>
          </p:cNvPr>
          <p:cNvCxnSpPr>
            <a:cxnSpLocks/>
          </p:cNvCxnSpPr>
          <p:nvPr userDrawn="1"/>
        </p:nvCxnSpPr>
        <p:spPr>
          <a:xfrm>
            <a:off x="3214092" y="3035864"/>
            <a:ext cx="0" cy="792088"/>
          </a:xfrm>
          <a:prstGeom prst="line">
            <a:avLst/>
          </a:prstGeom>
          <a:ln w="19050" cap="rnd">
            <a:solidFill>
              <a:schemeClr val="bg1"/>
            </a:solidFill>
            <a:prstDash val="sysDot"/>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0743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ull quo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4B14DB-E1C4-9471-1D4E-81415E1FE94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4" cy="6856214"/>
          </a:xfrm>
          <a:prstGeom prst="rect">
            <a:avLst/>
          </a:prstGeom>
        </p:spPr>
      </p:pic>
      <p:sp>
        <p:nvSpPr>
          <p:cNvPr id="3" name="Date Placeholder 2">
            <a:extLst>
              <a:ext uri="{FF2B5EF4-FFF2-40B4-BE49-F238E27FC236}">
                <a16:creationId xmlns:a16="http://schemas.microsoft.com/office/drawing/2014/main" id="{09FE8DD4-1AF4-39E5-1798-8CA180CCA7E2}"/>
              </a:ext>
            </a:extLst>
          </p:cNvPr>
          <p:cNvSpPr>
            <a:spLocks noGrp="1"/>
          </p:cNvSpPr>
          <p:nvPr>
            <p:ph type="dt" sz="half" idx="10"/>
          </p:nvPr>
        </p:nvSpPr>
        <p:spPr/>
        <p:txBody>
          <a:bodyPr/>
          <a:lstStyle/>
          <a:p>
            <a:fld id="{76E73DF3-62E3-42FF-B8D5-F2B73746CDB8}" type="datetime1">
              <a:rPr lang="en-CA" smtClean="0"/>
              <a:t>2023-12-12</a:t>
            </a:fld>
            <a:endParaRPr lang="en-CA"/>
          </a:p>
        </p:txBody>
      </p:sp>
      <p:sp>
        <p:nvSpPr>
          <p:cNvPr id="4" name="Footer Placeholder 3">
            <a:extLst>
              <a:ext uri="{FF2B5EF4-FFF2-40B4-BE49-F238E27FC236}">
                <a16:creationId xmlns:a16="http://schemas.microsoft.com/office/drawing/2014/main" id="{4F719E44-8D69-46CB-F169-816587A00C0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11610E1-C03A-1F44-8EAA-D3BACDED5669}"/>
              </a:ext>
            </a:extLst>
          </p:cNvPr>
          <p:cNvSpPr>
            <a:spLocks noGrp="1"/>
          </p:cNvSpPr>
          <p:nvPr>
            <p:ph type="sldNum" sz="quarter" idx="12"/>
          </p:nvPr>
        </p:nvSpPr>
        <p:spPr/>
        <p:txBody>
          <a:bodyPr/>
          <a:lstStyle/>
          <a:p>
            <a:fld id="{C244E544-D5D5-441C-8A6B-1732F40065C7}" type="slidenum">
              <a:rPr lang="en-CA" smtClean="0"/>
              <a:t>‹#›</a:t>
            </a:fld>
            <a:endParaRPr lang="en-CA"/>
          </a:p>
        </p:txBody>
      </p:sp>
      <p:cxnSp>
        <p:nvCxnSpPr>
          <p:cNvPr id="11" name="Straight Connector 10">
            <a:extLst>
              <a:ext uri="{FF2B5EF4-FFF2-40B4-BE49-F238E27FC236}">
                <a16:creationId xmlns:a16="http://schemas.microsoft.com/office/drawing/2014/main" id="{91F5AA91-3D0B-4C6F-E8B9-D1912E11FECB}"/>
              </a:ext>
            </a:extLst>
          </p:cNvPr>
          <p:cNvCxnSpPr>
            <a:cxnSpLocks/>
          </p:cNvCxnSpPr>
          <p:nvPr userDrawn="1"/>
        </p:nvCxnSpPr>
        <p:spPr>
          <a:xfrm>
            <a:off x="1053852" y="1086773"/>
            <a:ext cx="0" cy="1461202"/>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E038C8F3-02DD-6071-F4D3-6BD7548EAA8E}"/>
              </a:ext>
            </a:extLst>
          </p:cNvPr>
          <p:cNvSpPr>
            <a:spLocks noGrp="1"/>
          </p:cNvSpPr>
          <p:nvPr>
            <p:ph type="body" sz="quarter" idx="13"/>
          </p:nvPr>
        </p:nvSpPr>
        <p:spPr>
          <a:xfrm>
            <a:off x="549797" y="505332"/>
            <a:ext cx="5184575" cy="4228850"/>
          </a:xfrm>
          <a:solidFill>
            <a:schemeClr val="accent4">
              <a:alpha val="40000"/>
            </a:schemeClr>
          </a:solidFill>
        </p:spPr>
        <p:txBody>
          <a:bodyPr lIns="731520" tIns="411480">
            <a:spAutoFit/>
          </a:bodyPr>
          <a:lstStyle>
            <a:lvl1pPr marL="125413" indent="0">
              <a:buFont typeface="Arial" panose="020B0604020202020204" pitchFamily="34" charset="0"/>
              <a:buNone/>
              <a:defRPr sz="3600" b="1" i="1">
                <a:solidFill>
                  <a:schemeClr val="bg1"/>
                </a:solidFill>
              </a:defRPr>
            </a:lvl1pPr>
            <a:lvl2pPr marL="136525" indent="0">
              <a:buNone/>
              <a:defRPr sz="3600" b="1" i="1">
                <a:solidFill>
                  <a:schemeClr val="bg1"/>
                </a:solidFill>
              </a:defRPr>
            </a:lvl2pPr>
            <a:lvl3pPr marL="323850" indent="0">
              <a:buNone/>
              <a:defRPr sz="3600" b="1" i="1">
                <a:solidFill>
                  <a:schemeClr val="bg1"/>
                </a:solidFill>
              </a:defRPr>
            </a:lvl3pPr>
            <a:lvl4pPr marL="538163" indent="0">
              <a:buNone/>
              <a:defRPr sz="3600" b="1" i="1">
                <a:solidFill>
                  <a:schemeClr val="bg1"/>
                </a:solidFill>
              </a:defRPr>
            </a:lvl4pPr>
            <a:lvl5pPr marL="715963" indent="0">
              <a:buNone/>
              <a:defRPr sz="3600" b="1" i="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8841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userDrawn="1">
          <p15:clr>
            <a:srgbClr val="FBAE40"/>
          </p15:clr>
        </p15:guide>
        <p15:guide id="2" pos="89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lues ">
    <p:bg>
      <p:bgPr>
        <a:solidFill>
          <a:schemeClr val="bg1"/>
        </a:solidFill>
        <a:effectLst/>
      </p:bgPr>
    </p:bg>
    <p:spTree>
      <p:nvGrpSpPr>
        <p:cNvPr id="1" name=""/>
        <p:cNvGrpSpPr/>
        <p:nvPr/>
      </p:nvGrpSpPr>
      <p:grpSpPr>
        <a:xfrm>
          <a:off x="0" y="0"/>
          <a:ext cx="0" cy="0"/>
          <a:chOff x="0" y="0"/>
          <a:chExt cx="0" cy="0"/>
        </a:xfrm>
      </p:grpSpPr>
      <p:sp>
        <p:nvSpPr>
          <p:cNvPr id="9" name="BG">
            <a:extLst>
              <a:ext uri="{FF2B5EF4-FFF2-40B4-BE49-F238E27FC236}">
                <a16:creationId xmlns:a16="http://schemas.microsoft.com/office/drawing/2014/main" id="{8850828B-5C5E-AD6C-7BCA-2C81F13DE691}"/>
              </a:ext>
            </a:extLst>
          </p:cNvPr>
          <p:cNvSpPr/>
          <p:nvPr userDrawn="1"/>
        </p:nvSpPr>
        <p:spPr>
          <a:xfrm>
            <a:off x="179612" y="180000"/>
            <a:ext cx="11829600" cy="6498000"/>
          </a:xfrm>
          <a:prstGeom prst="rect">
            <a:avLst/>
          </a:prstGeom>
          <a:solidFill>
            <a:srgbClr val="B2A98B">
              <a:alpha val="1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 Placeholder 2"/>
          <p:cNvSpPr>
            <a:spLocks noGrp="1"/>
          </p:cNvSpPr>
          <p:nvPr>
            <p:ph type="body" idx="1"/>
          </p:nvPr>
        </p:nvSpPr>
        <p:spPr>
          <a:xfrm>
            <a:off x="6737492" y="2788067"/>
            <a:ext cx="4604852" cy="3606784"/>
          </a:xfrm>
        </p:spPr>
        <p:txBody>
          <a:bodyPr anchor="t" anchorCtr="0">
            <a:noAutofit/>
          </a:bodyPr>
          <a:lstStyle>
            <a:lvl1pPr marL="0" indent="0">
              <a:buNone/>
              <a:defRPr sz="16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2A3EF7B-82A4-4F5B-B387-67206D789EE7}"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13" name="Text Placeholder 2">
            <a:extLst>
              <a:ext uri="{FF2B5EF4-FFF2-40B4-BE49-F238E27FC236}">
                <a16:creationId xmlns:a16="http://schemas.microsoft.com/office/drawing/2014/main" id="{20C6FA77-0D0B-0EC1-EC08-67E262FAFF9A}"/>
              </a:ext>
            </a:extLst>
          </p:cNvPr>
          <p:cNvSpPr>
            <a:spLocks noGrp="1"/>
          </p:cNvSpPr>
          <p:nvPr>
            <p:ph type="body" idx="13"/>
          </p:nvPr>
        </p:nvSpPr>
        <p:spPr>
          <a:xfrm>
            <a:off x="752039" y="1053314"/>
            <a:ext cx="10539195" cy="1500187"/>
          </a:xfrm>
        </p:spPr>
        <p:txBody>
          <a:bodyPr anchor="t" anchorCtr="0">
            <a:normAutofit/>
          </a:bodyPr>
          <a:lstStyle>
            <a:lvl1pPr marL="0" indent="0">
              <a:buNone/>
              <a:defRPr sz="18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TextBox 6">
            <a:extLst>
              <a:ext uri="{FF2B5EF4-FFF2-40B4-BE49-F238E27FC236}">
                <a16:creationId xmlns:a16="http://schemas.microsoft.com/office/drawing/2014/main" id="{017DAD54-418D-A95C-A9FC-CEE12E05E03D}"/>
              </a:ext>
            </a:extLst>
          </p:cNvPr>
          <p:cNvSpPr txBox="1"/>
          <p:nvPr userDrawn="1"/>
        </p:nvSpPr>
        <p:spPr>
          <a:xfrm>
            <a:off x="6939979" y="-310422"/>
            <a:ext cx="3672806" cy="276999"/>
          </a:xfrm>
          <a:prstGeom prst="rect">
            <a:avLst/>
          </a:prstGeom>
          <a:noFill/>
        </p:spPr>
        <p:txBody>
          <a:bodyPr wrap="square" rtlCol="0">
            <a:spAutoFit/>
          </a:bodyPr>
          <a:lstStyle/>
          <a:p>
            <a:r>
              <a:rPr lang="en-US" sz="1200" dirty="0"/>
              <a:t>Pre-format photos to 725 x 570 pixels, 80% JPG</a:t>
            </a:r>
            <a:endParaRPr lang="en-CA" sz="1200" dirty="0"/>
          </a:p>
        </p:txBody>
      </p:sp>
      <p:sp>
        <p:nvSpPr>
          <p:cNvPr id="8" name="Title 7">
            <a:extLst>
              <a:ext uri="{FF2B5EF4-FFF2-40B4-BE49-F238E27FC236}">
                <a16:creationId xmlns:a16="http://schemas.microsoft.com/office/drawing/2014/main" id="{40289FE7-2BB6-644F-3FDC-AF38FAE8DFAB}"/>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11593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CA" dirty="0"/>
          </a:p>
        </p:txBody>
      </p:sp>
      <p:sp>
        <p:nvSpPr>
          <p:cNvPr id="3" name="Content Placeholder 2"/>
          <p:cNvSpPr>
            <a:spLocks noGrp="1"/>
          </p:cNvSpPr>
          <p:nvPr>
            <p:ph idx="1"/>
          </p:nvPr>
        </p:nvSpPr>
        <p:spPr>
          <a:xfrm>
            <a:off x="609441" y="1563553"/>
            <a:ext cx="10969943" cy="4586875"/>
          </a:xfrm>
        </p:spPr>
        <p:txBody>
          <a:bodyPr/>
          <a:lstStyle>
            <a:lvl2pPr>
              <a:buClr>
                <a:schemeClr val="bg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B2A0A9A8-A280-4C74-A3C3-5AD99B6B9445}"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7" name="Text Placeholder 2">
            <a:extLst>
              <a:ext uri="{FF2B5EF4-FFF2-40B4-BE49-F238E27FC236}">
                <a16:creationId xmlns:a16="http://schemas.microsoft.com/office/drawing/2014/main" id="{C8747DBA-2D75-4DF7-B05D-F783004F4935}"/>
              </a:ext>
            </a:extLst>
          </p:cNvPr>
          <p:cNvSpPr>
            <a:spLocks noGrp="1"/>
          </p:cNvSpPr>
          <p:nvPr>
            <p:ph type="body" idx="13"/>
          </p:nvPr>
        </p:nvSpPr>
        <p:spPr>
          <a:xfrm>
            <a:off x="748957" y="1128292"/>
            <a:ext cx="10830427" cy="639762"/>
          </a:xfrm>
          <a:noFill/>
        </p:spPr>
        <p:txBody>
          <a:bodyPr anchor="t" anchorCtr="0">
            <a:normAutofit/>
          </a:bodyPr>
          <a:lstStyle>
            <a:lvl1pPr marL="0" indent="0">
              <a:buNone/>
              <a:defRPr sz="1800" b="0" i="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Box 7">
            <a:extLst>
              <a:ext uri="{FF2B5EF4-FFF2-40B4-BE49-F238E27FC236}">
                <a16:creationId xmlns:a16="http://schemas.microsoft.com/office/drawing/2014/main" id="{3CB72106-7C81-E1D3-5E40-B3C5B26E26A0}"/>
              </a:ext>
            </a:extLst>
          </p:cNvPr>
          <p:cNvSpPr txBox="1"/>
          <p:nvPr userDrawn="1"/>
        </p:nvSpPr>
        <p:spPr>
          <a:xfrm>
            <a:off x="6939979" y="-310422"/>
            <a:ext cx="3672806" cy="276999"/>
          </a:xfrm>
          <a:prstGeom prst="rect">
            <a:avLst/>
          </a:prstGeom>
          <a:noFill/>
        </p:spPr>
        <p:txBody>
          <a:bodyPr wrap="square" rtlCol="0">
            <a:spAutoFit/>
          </a:bodyPr>
          <a:lstStyle/>
          <a:p>
            <a:r>
              <a:rPr lang="en-US" sz="1200" dirty="0"/>
              <a:t>Pre-format photos to 1725 x 550 pixels, 80% JPG</a:t>
            </a:r>
            <a:endParaRPr lang="en-CA" sz="1200" dirty="0"/>
          </a:p>
        </p:txBody>
      </p:sp>
    </p:spTree>
    <p:extLst>
      <p:ext uri="{BB962C8B-B14F-4D97-AF65-F5344CB8AC3E}">
        <p14:creationId xmlns:p14="http://schemas.microsoft.com/office/powerpoint/2010/main" val="147767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2pPr>
              <a:buClr>
                <a:schemeClr val="bg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EF208860-92C9-4720-A46B-E0C5CD925DE9}"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7" name="Text Placeholder 2">
            <a:extLst>
              <a:ext uri="{FF2B5EF4-FFF2-40B4-BE49-F238E27FC236}">
                <a16:creationId xmlns:a16="http://schemas.microsoft.com/office/drawing/2014/main" id="{01307CD4-DD5B-B07D-45A4-CC3DBC319A71}"/>
              </a:ext>
            </a:extLst>
          </p:cNvPr>
          <p:cNvSpPr>
            <a:spLocks noGrp="1"/>
          </p:cNvSpPr>
          <p:nvPr>
            <p:ph type="body" idx="13"/>
          </p:nvPr>
        </p:nvSpPr>
        <p:spPr>
          <a:xfrm>
            <a:off x="748957" y="1128292"/>
            <a:ext cx="10830427" cy="639762"/>
          </a:xfrm>
          <a:noFill/>
        </p:spPr>
        <p:txBody>
          <a:bodyPr anchor="t" anchorCtr="0">
            <a:normAutofit/>
          </a:bodyPr>
          <a:lstStyle>
            <a:lvl1pPr marL="0" indent="0">
              <a:buNone/>
              <a:defRPr sz="1800" b="0" i="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Box 7">
            <a:extLst>
              <a:ext uri="{FF2B5EF4-FFF2-40B4-BE49-F238E27FC236}">
                <a16:creationId xmlns:a16="http://schemas.microsoft.com/office/drawing/2014/main" id="{05C2AE57-BD5E-F324-DB5D-2E514F519290}"/>
              </a:ext>
            </a:extLst>
          </p:cNvPr>
          <p:cNvSpPr txBox="1"/>
          <p:nvPr userDrawn="1"/>
        </p:nvSpPr>
        <p:spPr>
          <a:xfrm>
            <a:off x="6958508" y="-276999"/>
            <a:ext cx="3672806" cy="276999"/>
          </a:xfrm>
          <a:prstGeom prst="rect">
            <a:avLst/>
          </a:prstGeom>
          <a:noFill/>
        </p:spPr>
        <p:txBody>
          <a:bodyPr wrap="square" rtlCol="0">
            <a:spAutoFit/>
          </a:bodyPr>
          <a:lstStyle/>
          <a:p>
            <a:r>
              <a:rPr lang="en-US" sz="1200" dirty="0"/>
              <a:t>Pre-format photos to 1725 x 725 pixels, 80% JPG</a:t>
            </a:r>
            <a:endParaRPr lang="en-CA" sz="1200" dirty="0"/>
          </a:p>
        </p:txBody>
      </p:sp>
    </p:spTree>
    <p:extLst>
      <p:ext uri="{BB962C8B-B14F-4D97-AF65-F5344CB8AC3E}">
        <p14:creationId xmlns:p14="http://schemas.microsoft.com/office/powerpoint/2010/main" val="265065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116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1">
    <p:spTree>
      <p:nvGrpSpPr>
        <p:cNvPr id="1" name=""/>
        <p:cNvGrpSpPr/>
        <p:nvPr/>
      </p:nvGrpSpPr>
      <p:grpSpPr>
        <a:xfrm>
          <a:off x="0" y="0"/>
          <a:ext cx="0" cy="0"/>
          <a:chOff x="0" y="0"/>
          <a:chExt cx="0" cy="0"/>
        </a:xfrm>
      </p:grpSpPr>
      <p:sp>
        <p:nvSpPr>
          <p:cNvPr id="2" name="Title 1"/>
          <p:cNvSpPr>
            <a:spLocks noGrp="1"/>
          </p:cNvSpPr>
          <p:nvPr>
            <p:ph type="title"/>
          </p:nvPr>
        </p:nvSpPr>
        <p:spPr>
          <a:xfrm>
            <a:off x="744195" y="279898"/>
            <a:ext cx="4558129" cy="864096"/>
          </a:xfrm>
        </p:spPr>
        <p:txBody>
          <a:bodyPr/>
          <a:lstStyle>
            <a:lvl1pPr>
              <a:defRPr>
                <a:solidFill>
                  <a:schemeClr val="tx2"/>
                </a:solidFill>
              </a:defRPr>
            </a:lvl1pPr>
          </a:lstStyle>
          <a:p>
            <a:r>
              <a:rPr lang="en-US" dirty="0"/>
              <a:t>Click to edit Master title style</a:t>
            </a:r>
            <a:endParaRPr lang="en-CA" dirty="0"/>
          </a:p>
        </p:txBody>
      </p:sp>
      <p:sp>
        <p:nvSpPr>
          <p:cNvPr id="3" name="Content Placeholder 2"/>
          <p:cNvSpPr>
            <a:spLocks noGrp="1"/>
          </p:cNvSpPr>
          <p:nvPr>
            <p:ph idx="1"/>
          </p:nvPr>
        </p:nvSpPr>
        <p:spPr>
          <a:xfrm>
            <a:off x="609441" y="1559070"/>
            <a:ext cx="4692883" cy="4799198"/>
          </a:xfrm>
        </p:spPr>
        <p:txBody>
          <a:bodyPr/>
          <a:lstStyle>
            <a:lvl2pPr>
              <a:buClr>
                <a:schemeClr val="bg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83290A9C-B576-47BC-8055-A9BF63AE3630}"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7" name="Text Placeholder 2">
            <a:extLst>
              <a:ext uri="{FF2B5EF4-FFF2-40B4-BE49-F238E27FC236}">
                <a16:creationId xmlns:a16="http://schemas.microsoft.com/office/drawing/2014/main" id="{C8747DBA-2D75-4DF7-B05D-F783004F4935}"/>
              </a:ext>
            </a:extLst>
          </p:cNvPr>
          <p:cNvSpPr>
            <a:spLocks noGrp="1"/>
          </p:cNvSpPr>
          <p:nvPr>
            <p:ph type="body" idx="13"/>
          </p:nvPr>
        </p:nvSpPr>
        <p:spPr>
          <a:xfrm>
            <a:off x="748957" y="1128292"/>
            <a:ext cx="4556125" cy="639762"/>
          </a:xfrm>
          <a:noFill/>
        </p:spPr>
        <p:txBody>
          <a:bodyPr anchor="t" anchorCtr="0">
            <a:normAutofit/>
          </a:bodyPr>
          <a:lstStyle>
            <a:lvl1pPr marL="0" indent="0">
              <a:buNone/>
              <a:defRPr sz="1800" b="0" i="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2DD8C97C-FDA6-2E6F-F152-9047912A0197}"/>
              </a:ext>
            </a:extLst>
          </p:cNvPr>
          <p:cNvSpPr>
            <a:spLocks noGrp="1"/>
          </p:cNvSpPr>
          <p:nvPr>
            <p:ph type="pic" sz="quarter" idx="14"/>
          </p:nvPr>
        </p:nvSpPr>
        <p:spPr>
          <a:xfrm>
            <a:off x="5734050" y="279399"/>
            <a:ext cx="6121400" cy="6120000"/>
          </a:xfrm>
        </p:spPr>
        <p:txBody>
          <a:bodyPr/>
          <a:lstStyle/>
          <a:p>
            <a:r>
              <a:rPr lang="en-US"/>
              <a:t>Click icon to add picture</a:t>
            </a:r>
            <a:endParaRPr lang="en-CA"/>
          </a:p>
        </p:txBody>
      </p:sp>
      <p:sp>
        <p:nvSpPr>
          <p:cNvPr id="12" name="TextBox 11">
            <a:extLst>
              <a:ext uri="{FF2B5EF4-FFF2-40B4-BE49-F238E27FC236}">
                <a16:creationId xmlns:a16="http://schemas.microsoft.com/office/drawing/2014/main" id="{294E7F8F-4F19-EF48-8900-CF32BB47D7EF}"/>
              </a:ext>
            </a:extLst>
          </p:cNvPr>
          <p:cNvSpPr txBox="1"/>
          <p:nvPr userDrawn="1"/>
        </p:nvSpPr>
        <p:spPr>
          <a:xfrm>
            <a:off x="6939979" y="-310422"/>
            <a:ext cx="3672806" cy="276999"/>
          </a:xfrm>
          <a:prstGeom prst="rect">
            <a:avLst/>
          </a:prstGeom>
          <a:noFill/>
        </p:spPr>
        <p:txBody>
          <a:bodyPr wrap="square" rtlCol="0">
            <a:spAutoFit/>
          </a:bodyPr>
          <a:lstStyle/>
          <a:p>
            <a:r>
              <a:rPr lang="en-US" sz="1200" dirty="0"/>
              <a:t>Pre-format photos to 965 x 965 pixels, 80% JPG</a:t>
            </a:r>
            <a:endParaRPr lang="en-CA" sz="1200" dirty="0"/>
          </a:p>
        </p:txBody>
      </p:sp>
      <p:sp>
        <p:nvSpPr>
          <p:cNvPr id="8" name="TextBox 7">
            <a:extLst>
              <a:ext uri="{FF2B5EF4-FFF2-40B4-BE49-F238E27FC236}">
                <a16:creationId xmlns:a16="http://schemas.microsoft.com/office/drawing/2014/main" id="{C45EFB0E-3854-DAD6-F193-DA7131CFCF2A}"/>
              </a:ext>
            </a:extLst>
          </p:cNvPr>
          <p:cNvSpPr txBox="1"/>
          <p:nvPr userDrawn="1"/>
        </p:nvSpPr>
        <p:spPr>
          <a:xfrm>
            <a:off x="864032" y="-310422"/>
            <a:ext cx="3672806" cy="276999"/>
          </a:xfrm>
          <a:prstGeom prst="rect">
            <a:avLst/>
          </a:prstGeom>
          <a:noFill/>
        </p:spPr>
        <p:txBody>
          <a:bodyPr wrap="square" rtlCol="0">
            <a:spAutoFit/>
          </a:bodyPr>
          <a:lstStyle/>
          <a:p>
            <a:r>
              <a:rPr lang="en-US" sz="1200" dirty="0"/>
              <a:t>Pre-format photos to 740 x 595 pixels, 80% JPG</a:t>
            </a:r>
            <a:endParaRPr lang="en-CA" sz="1200" dirty="0"/>
          </a:p>
        </p:txBody>
      </p:sp>
    </p:spTree>
    <p:extLst>
      <p:ext uri="{BB962C8B-B14F-4D97-AF65-F5344CB8AC3E}">
        <p14:creationId xmlns:p14="http://schemas.microsoft.com/office/powerpoint/2010/main" val="429363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2">
    <p:spTree>
      <p:nvGrpSpPr>
        <p:cNvPr id="1" name=""/>
        <p:cNvGrpSpPr/>
        <p:nvPr/>
      </p:nvGrpSpPr>
      <p:grpSpPr>
        <a:xfrm>
          <a:off x="0" y="0"/>
          <a:ext cx="0" cy="0"/>
          <a:chOff x="0" y="0"/>
          <a:chExt cx="0" cy="0"/>
        </a:xfrm>
      </p:grpSpPr>
      <p:sp>
        <p:nvSpPr>
          <p:cNvPr id="2" name="Title 1"/>
          <p:cNvSpPr>
            <a:spLocks noGrp="1"/>
          </p:cNvSpPr>
          <p:nvPr>
            <p:ph type="title"/>
          </p:nvPr>
        </p:nvSpPr>
        <p:spPr>
          <a:xfrm>
            <a:off x="744195" y="279898"/>
            <a:ext cx="4558129" cy="864096"/>
          </a:xfrm>
        </p:spPr>
        <p:txBody>
          <a:bodyPr/>
          <a:lstStyle>
            <a:lvl1pPr>
              <a:defRPr>
                <a:solidFill>
                  <a:schemeClr val="tx2"/>
                </a:solidFill>
              </a:defRPr>
            </a:lvl1pPr>
          </a:lstStyle>
          <a:p>
            <a:r>
              <a:rPr lang="en-US" dirty="0"/>
              <a:t>Click to edit Master title style</a:t>
            </a:r>
            <a:endParaRPr lang="en-CA" dirty="0"/>
          </a:p>
        </p:txBody>
      </p:sp>
      <p:sp>
        <p:nvSpPr>
          <p:cNvPr id="3" name="Content Placeholder 2"/>
          <p:cNvSpPr>
            <a:spLocks noGrp="1"/>
          </p:cNvSpPr>
          <p:nvPr>
            <p:ph idx="1"/>
          </p:nvPr>
        </p:nvSpPr>
        <p:spPr>
          <a:xfrm>
            <a:off x="609441" y="1568302"/>
            <a:ext cx="4692883" cy="4799198"/>
          </a:xfrm>
        </p:spPr>
        <p:txBody>
          <a:bodyPr/>
          <a:lstStyle>
            <a:lvl2pPr>
              <a:buClr>
                <a:schemeClr val="bg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83290A9C-B576-47BC-8055-A9BF63AE3630}"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7" name="Text Placeholder 2">
            <a:extLst>
              <a:ext uri="{FF2B5EF4-FFF2-40B4-BE49-F238E27FC236}">
                <a16:creationId xmlns:a16="http://schemas.microsoft.com/office/drawing/2014/main" id="{C8747DBA-2D75-4DF7-B05D-F783004F4935}"/>
              </a:ext>
            </a:extLst>
          </p:cNvPr>
          <p:cNvSpPr>
            <a:spLocks noGrp="1"/>
          </p:cNvSpPr>
          <p:nvPr>
            <p:ph type="body" idx="13"/>
          </p:nvPr>
        </p:nvSpPr>
        <p:spPr>
          <a:xfrm>
            <a:off x="748957" y="1128292"/>
            <a:ext cx="4556125" cy="639762"/>
          </a:xfrm>
          <a:noFill/>
        </p:spPr>
        <p:txBody>
          <a:bodyPr anchor="t" anchorCtr="0">
            <a:normAutofit/>
          </a:bodyPr>
          <a:lstStyle>
            <a:lvl1pPr marL="0" indent="0">
              <a:buNone/>
              <a:defRPr sz="1800" b="0" i="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2DD8C97C-FDA6-2E6F-F152-9047912A0197}"/>
              </a:ext>
            </a:extLst>
          </p:cNvPr>
          <p:cNvSpPr>
            <a:spLocks noGrp="1"/>
          </p:cNvSpPr>
          <p:nvPr>
            <p:ph type="pic" sz="quarter" idx="14"/>
          </p:nvPr>
        </p:nvSpPr>
        <p:spPr>
          <a:xfrm>
            <a:off x="5736192" y="1"/>
            <a:ext cx="6454775" cy="6852462"/>
          </a:xfrm>
        </p:spPr>
        <p:txBody>
          <a:bodyPr/>
          <a:lstStyle/>
          <a:p>
            <a:r>
              <a:rPr lang="en-US"/>
              <a:t>Click icon to add picture</a:t>
            </a:r>
            <a:endParaRPr lang="en-CA"/>
          </a:p>
        </p:txBody>
      </p:sp>
      <p:sp>
        <p:nvSpPr>
          <p:cNvPr id="9" name="TextBox 8">
            <a:extLst>
              <a:ext uri="{FF2B5EF4-FFF2-40B4-BE49-F238E27FC236}">
                <a16:creationId xmlns:a16="http://schemas.microsoft.com/office/drawing/2014/main" id="{C8B42819-6C28-3EE9-C361-87BD227D9209}"/>
              </a:ext>
            </a:extLst>
          </p:cNvPr>
          <p:cNvSpPr txBox="1"/>
          <p:nvPr userDrawn="1"/>
        </p:nvSpPr>
        <p:spPr>
          <a:xfrm>
            <a:off x="864032" y="-310422"/>
            <a:ext cx="3672806" cy="276999"/>
          </a:xfrm>
          <a:prstGeom prst="rect">
            <a:avLst/>
          </a:prstGeom>
          <a:noFill/>
        </p:spPr>
        <p:txBody>
          <a:bodyPr wrap="square" rtlCol="0">
            <a:spAutoFit/>
          </a:bodyPr>
          <a:lstStyle/>
          <a:p>
            <a:r>
              <a:rPr lang="en-US" sz="1200" dirty="0"/>
              <a:t>Pre-format photos to 740 x 595 pixels, 80% JPG</a:t>
            </a:r>
            <a:endParaRPr lang="en-CA" sz="1200" dirty="0"/>
          </a:p>
        </p:txBody>
      </p:sp>
      <p:sp>
        <p:nvSpPr>
          <p:cNvPr id="10" name="TextBox 9">
            <a:extLst>
              <a:ext uri="{FF2B5EF4-FFF2-40B4-BE49-F238E27FC236}">
                <a16:creationId xmlns:a16="http://schemas.microsoft.com/office/drawing/2014/main" id="{38CF58C3-0B33-3B52-AD4E-5A4574241EB5}"/>
              </a:ext>
            </a:extLst>
          </p:cNvPr>
          <p:cNvSpPr txBox="1"/>
          <p:nvPr userDrawn="1"/>
        </p:nvSpPr>
        <p:spPr>
          <a:xfrm>
            <a:off x="6939979" y="-310422"/>
            <a:ext cx="3672806" cy="276999"/>
          </a:xfrm>
          <a:prstGeom prst="rect">
            <a:avLst/>
          </a:prstGeom>
          <a:noFill/>
        </p:spPr>
        <p:txBody>
          <a:bodyPr wrap="square" rtlCol="0">
            <a:spAutoFit/>
          </a:bodyPr>
          <a:lstStyle/>
          <a:p>
            <a:r>
              <a:rPr lang="en-US" sz="1200" dirty="0"/>
              <a:t>Pre-format photos to 965 x 1080 pixels, 80% JPG</a:t>
            </a:r>
            <a:endParaRPr lang="en-CA" sz="1200" dirty="0"/>
          </a:p>
        </p:txBody>
      </p:sp>
    </p:spTree>
    <p:extLst>
      <p:ext uri="{BB962C8B-B14F-4D97-AF65-F5344CB8AC3E}">
        <p14:creationId xmlns:p14="http://schemas.microsoft.com/office/powerpoint/2010/main" val="374728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 photo 3">
    <p:spTree>
      <p:nvGrpSpPr>
        <p:cNvPr id="1" name=""/>
        <p:cNvGrpSpPr/>
        <p:nvPr/>
      </p:nvGrpSpPr>
      <p:grpSpPr>
        <a:xfrm>
          <a:off x="0" y="0"/>
          <a:ext cx="0" cy="0"/>
          <a:chOff x="0" y="0"/>
          <a:chExt cx="0" cy="0"/>
        </a:xfrm>
      </p:grpSpPr>
      <p:sp>
        <p:nvSpPr>
          <p:cNvPr id="2" name="Title 1"/>
          <p:cNvSpPr>
            <a:spLocks noGrp="1"/>
          </p:cNvSpPr>
          <p:nvPr>
            <p:ph type="title"/>
          </p:nvPr>
        </p:nvSpPr>
        <p:spPr>
          <a:xfrm>
            <a:off x="5398287" y="279898"/>
            <a:ext cx="6394479" cy="864096"/>
          </a:xfrm>
        </p:spPr>
        <p:txBody>
          <a:bodyPr/>
          <a:lstStyle>
            <a:lvl1pPr>
              <a:defRPr>
                <a:solidFill>
                  <a:schemeClr val="tx2"/>
                </a:solidFill>
              </a:defRPr>
            </a:lvl1pPr>
          </a:lstStyle>
          <a:p>
            <a:r>
              <a:rPr lang="en-US" dirty="0"/>
              <a:t>Click to edit Master title style</a:t>
            </a:r>
            <a:endParaRPr lang="en-CA" dirty="0"/>
          </a:p>
        </p:txBody>
      </p:sp>
      <p:sp>
        <p:nvSpPr>
          <p:cNvPr id="3" name="Content Placeholder 2"/>
          <p:cNvSpPr>
            <a:spLocks noGrp="1"/>
          </p:cNvSpPr>
          <p:nvPr>
            <p:ph idx="1"/>
          </p:nvPr>
        </p:nvSpPr>
        <p:spPr>
          <a:xfrm>
            <a:off x="5242657" y="2616447"/>
            <a:ext cx="6583521" cy="3782951"/>
          </a:xfrm>
        </p:spPr>
        <p:txBody>
          <a:bodyPr/>
          <a:lstStyle>
            <a:lvl2pPr>
              <a:buClr>
                <a:schemeClr val="bg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784FF965-47D4-4A10-BACB-00E99B114ED1}"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7" name="Text Placeholder 2">
            <a:extLst>
              <a:ext uri="{FF2B5EF4-FFF2-40B4-BE49-F238E27FC236}">
                <a16:creationId xmlns:a16="http://schemas.microsoft.com/office/drawing/2014/main" id="{C8747DBA-2D75-4DF7-B05D-F783004F4935}"/>
              </a:ext>
            </a:extLst>
          </p:cNvPr>
          <p:cNvSpPr>
            <a:spLocks noGrp="1"/>
          </p:cNvSpPr>
          <p:nvPr>
            <p:ph type="body" idx="13"/>
          </p:nvPr>
        </p:nvSpPr>
        <p:spPr>
          <a:xfrm>
            <a:off x="5403360" y="1128292"/>
            <a:ext cx="6391667" cy="639762"/>
          </a:xfrm>
          <a:noFill/>
        </p:spPr>
        <p:txBody>
          <a:bodyPr anchor="t" anchorCtr="0">
            <a:normAutofit/>
          </a:bodyPr>
          <a:lstStyle>
            <a:lvl1pPr marL="0" indent="0">
              <a:buNone/>
              <a:defRPr sz="1800" b="0" i="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2DD8C97C-FDA6-2E6F-F152-9047912A0197}"/>
              </a:ext>
            </a:extLst>
          </p:cNvPr>
          <p:cNvSpPr>
            <a:spLocks noGrp="1"/>
          </p:cNvSpPr>
          <p:nvPr>
            <p:ph type="pic" sz="quarter" idx="14"/>
          </p:nvPr>
        </p:nvSpPr>
        <p:spPr>
          <a:xfrm>
            <a:off x="333772" y="279399"/>
            <a:ext cx="4603988" cy="6120000"/>
          </a:xfrm>
        </p:spPr>
        <p:txBody>
          <a:bodyPr/>
          <a:lstStyle/>
          <a:p>
            <a:r>
              <a:rPr lang="en-US"/>
              <a:t>Click icon to add picture</a:t>
            </a:r>
            <a:endParaRPr lang="en-CA" dirty="0"/>
          </a:p>
        </p:txBody>
      </p:sp>
      <p:sp>
        <p:nvSpPr>
          <p:cNvPr id="10" name="TextBox 9">
            <a:extLst>
              <a:ext uri="{FF2B5EF4-FFF2-40B4-BE49-F238E27FC236}">
                <a16:creationId xmlns:a16="http://schemas.microsoft.com/office/drawing/2014/main" id="{CF90846F-8FBC-0FEE-1E2C-A44B54B36AE8}"/>
              </a:ext>
            </a:extLst>
          </p:cNvPr>
          <p:cNvSpPr txBox="1"/>
          <p:nvPr userDrawn="1"/>
        </p:nvSpPr>
        <p:spPr>
          <a:xfrm>
            <a:off x="361606" y="-272592"/>
            <a:ext cx="3672806" cy="276999"/>
          </a:xfrm>
          <a:prstGeom prst="rect">
            <a:avLst/>
          </a:prstGeom>
          <a:noFill/>
        </p:spPr>
        <p:txBody>
          <a:bodyPr wrap="square" rtlCol="0">
            <a:spAutoFit/>
          </a:bodyPr>
          <a:lstStyle/>
          <a:p>
            <a:r>
              <a:rPr lang="en-US" sz="1200" dirty="0"/>
              <a:t>725 x 965 pixels, 80% JPG</a:t>
            </a:r>
            <a:endParaRPr lang="en-CA" sz="1200" dirty="0"/>
          </a:p>
        </p:txBody>
      </p:sp>
      <p:cxnSp>
        <p:nvCxnSpPr>
          <p:cNvPr id="13" name="Straight Connector 12">
            <a:extLst>
              <a:ext uri="{FF2B5EF4-FFF2-40B4-BE49-F238E27FC236}">
                <a16:creationId xmlns:a16="http://schemas.microsoft.com/office/drawing/2014/main" id="{AE8C3B20-7B5D-4D29-F4ED-7DF47F8B5242}"/>
              </a:ext>
            </a:extLst>
          </p:cNvPr>
          <p:cNvCxnSpPr>
            <a:cxnSpLocks/>
          </p:cNvCxnSpPr>
          <p:nvPr userDrawn="1"/>
        </p:nvCxnSpPr>
        <p:spPr>
          <a:xfrm>
            <a:off x="5378849" y="753056"/>
            <a:ext cx="0" cy="615632"/>
          </a:xfrm>
          <a:prstGeom prst="line">
            <a:avLst/>
          </a:prstGeom>
          <a:ln w="19050" cap="rnd">
            <a:solidFill>
              <a:schemeClr val="bg2"/>
            </a:solidFill>
            <a:prstDash val="sysDot"/>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EDE0703C-DED3-E545-3B65-0D875B0DA9C9}"/>
              </a:ext>
            </a:extLst>
          </p:cNvPr>
          <p:cNvSpPr txBox="1"/>
          <p:nvPr userDrawn="1"/>
        </p:nvSpPr>
        <p:spPr>
          <a:xfrm>
            <a:off x="6958508" y="-276999"/>
            <a:ext cx="3672806" cy="276999"/>
          </a:xfrm>
          <a:prstGeom prst="rect">
            <a:avLst/>
          </a:prstGeom>
          <a:noFill/>
        </p:spPr>
        <p:txBody>
          <a:bodyPr wrap="square" rtlCol="0">
            <a:spAutoFit/>
          </a:bodyPr>
          <a:lstStyle/>
          <a:p>
            <a:r>
              <a:rPr lang="en-US" sz="1200" dirty="0"/>
              <a:t>Pre-format photos to 1035 x 595 pixels, 80% JPG</a:t>
            </a:r>
            <a:endParaRPr lang="en-CA" sz="1200" dirty="0"/>
          </a:p>
        </p:txBody>
      </p:sp>
    </p:spTree>
    <p:extLst>
      <p:ext uri="{BB962C8B-B14F-4D97-AF65-F5344CB8AC3E}">
        <p14:creationId xmlns:p14="http://schemas.microsoft.com/office/powerpoint/2010/main" val="163302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CA" dirty="0"/>
          </a:p>
        </p:txBody>
      </p:sp>
      <p:sp>
        <p:nvSpPr>
          <p:cNvPr id="3" name="Content Placeholder 2"/>
          <p:cNvSpPr>
            <a:spLocks noGrp="1"/>
          </p:cNvSpPr>
          <p:nvPr>
            <p:ph sz="half" idx="1"/>
          </p:nvPr>
        </p:nvSpPr>
        <p:spPr>
          <a:xfrm>
            <a:off x="609441" y="1562709"/>
            <a:ext cx="5383398" cy="4525963"/>
          </a:xfrm>
        </p:spPr>
        <p:txBody>
          <a:bodyPr>
            <a:normAutofit/>
          </a:bodyPr>
          <a:lstStyle>
            <a:lvl1pPr>
              <a:defRPr sz="2000"/>
            </a:lvl1pPr>
            <a:lvl2pPr>
              <a:buClr>
                <a:schemeClr val="bg2"/>
              </a:buCl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95986" y="1562709"/>
            <a:ext cx="5383398" cy="4525963"/>
          </a:xfrm>
        </p:spPr>
        <p:txBody>
          <a:bodyPr>
            <a:noAutofit/>
          </a:bodyPr>
          <a:lstStyle>
            <a:lvl1pPr>
              <a:defRPr sz="2000"/>
            </a:lvl1pPr>
            <a:lvl2pPr>
              <a:buClr>
                <a:schemeClr val="bg2"/>
              </a:buCl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p:txBody>
          <a:bodyPr/>
          <a:lstStyle/>
          <a:p>
            <a:fld id="{8223D703-CCE0-467A-9367-233AA65A33F6}" type="datetime1">
              <a:rPr lang="en-CA" smtClean="0"/>
              <a:t>2023-12-12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244E544-D5D5-441C-8A6B-1732F40065C7}" type="slidenum">
              <a:rPr lang="en-CA" smtClean="0"/>
              <a:t>‹#›</a:t>
            </a:fld>
            <a:endParaRPr lang="en-CA"/>
          </a:p>
        </p:txBody>
      </p:sp>
      <p:sp>
        <p:nvSpPr>
          <p:cNvPr id="8" name="Text Placeholder 2">
            <a:extLst>
              <a:ext uri="{FF2B5EF4-FFF2-40B4-BE49-F238E27FC236}">
                <a16:creationId xmlns:a16="http://schemas.microsoft.com/office/drawing/2014/main" id="{ADA47C64-D3D8-1BD4-7A85-57ECA94888DF}"/>
              </a:ext>
            </a:extLst>
          </p:cNvPr>
          <p:cNvSpPr>
            <a:spLocks noGrp="1"/>
          </p:cNvSpPr>
          <p:nvPr>
            <p:ph type="body" idx="13"/>
          </p:nvPr>
        </p:nvSpPr>
        <p:spPr>
          <a:xfrm>
            <a:off x="748957" y="1128292"/>
            <a:ext cx="10830427" cy="639762"/>
          </a:xfrm>
          <a:noFill/>
        </p:spPr>
        <p:txBody>
          <a:bodyPr anchor="t" anchorCtr="0">
            <a:normAutofit/>
          </a:bodyPr>
          <a:lstStyle>
            <a:lvl1pPr marL="0" indent="0">
              <a:buNone/>
              <a:defRPr sz="1800" b="0" i="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Box 10">
            <a:extLst>
              <a:ext uri="{FF2B5EF4-FFF2-40B4-BE49-F238E27FC236}">
                <a16:creationId xmlns:a16="http://schemas.microsoft.com/office/drawing/2014/main" id="{DA8DE80A-1A02-A0DE-CB55-B749279EA0F3}"/>
              </a:ext>
            </a:extLst>
          </p:cNvPr>
          <p:cNvSpPr txBox="1"/>
          <p:nvPr userDrawn="1"/>
        </p:nvSpPr>
        <p:spPr>
          <a:xfrm>
            <a:off x="864032" y="-310422"/>
            <a:ext cx="3672806" cy="276999"/>
          </a:xfrm>
          <a:prstGeom prst="rect">
            <a:avLst/>
          </a:prstGeom>
          <a:noFill/>
        </p:spPr>
        <p:txBody>
          <a:bodyPr wrap="square" rtlCol="0">
            <a:spAutoFit/>
          </a:bodyPr>
          <a:lstStyle/>
          <a:p>
            <a:r>
              <a:rPr lang="en-US" sz="1200" dirty="0"/>
              <a:t>Pre-format all photos to 850 x 710 pixels, 80% JPG</a:t>
            </a:r>
            <a:endParaRPr lang="en-CA" sz="1200" dirty="0"/>
          </a:p>
        </p:txBody>
      </p:sp>
    </p:spTree>
    <p:extLst>
      <p:ext uri="{BB962C8B-B14F-4D97-AF65-F5344CB8AC3E}">
        <p14:creationId xmlns:p14="http://schemas.microsoft.com/office/powerpoint/2010/main" val="260038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11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CA" dirty="0"/>
          </a:p>
        </p:txBody>
      </p:sp>
      <p:sp>
        <p:nvSpPr>
          <p:cNvPr id="4" name="Content Placeholder 3"/>
          <p:cNvSpPr>
            <a:spLocks noGrp="1"/>
          </p:cNvSpPr>
          <p:nvPr>
            <p:ph sz="half" idx="2"/>
          </p:nvPr>
        </p:nvSpPr>
        <p:spPr>
          <a:xfrm>
            <a:off x="609441" y="1556792"/>
            <a:ext cx="5385514" cy="4569371"/>
          </a:xfrm>
        </p:spPr>
        <p:txBody>
          <a:bodyPr>
            <a:noAutofit/>
          </a:bodyPr>
          <a:lstStyle>
            <a:lvl1pPr>
              <a:defRPr sz="2000"/>
            </a:lvl1pPr>
            <a:lvl2pPr>
              <a:buClr>
                <a:schemeClr val="bg2"/>
              </a:buCl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Content Placeholder 5"/>
          <p:cNvSpPr>
            <a:spLocks noGrp="1"/>
          </p:cNvSpPr>
          <p:nvPr>
            <p:ph sz="quarter" idx="4"/>
          </p:nvPr>
        </p:nvSpPr>
        <p:spPr>
          <a:xfrm>
            <a:off x="6191754" y="1556792"/>
            <a:ext cx="5387630" cy="4569371"/>
          </a:xfrm>
        </p:spPr>
        <p:txBody>
          <a:bodyPr>
            <a:noAutofit/>
          </a:bodyPr>
          <a:lstStyle>
            <a:lvl1pPr>
              <a:defRPr sz="2000"/>
            </a:lvl1pPr>
            <a:lvl2pPr>
              <a:buClr>
                <a:schemeClr val="bg2"/>
              </a:buCl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p:txBody>
          <a:bodyPr/>
          <a:lstStyle/>
          <a:p>
            <a:fld id="{CBE2A944-9C64-4C74-9402-0959C4E88884}" type="datetime1">
              <a:rPr lang="en-CA" smtClean="0"/>
              <a:t>2023-12-12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44E544-D5D5-441C-8A6B-1732F40065C7}" type="slidenum">
              <a:rPr lang="en-CA" smtClean="0"/>
              <a:t>‹#›</a:t>
            </a:fld>
            <a:endParaRPr lang="en-CA"/>
          </a:p>
        </p:txBody>
      </p:sp>
      <p:sp>
        <p:nvSpPr>
          <p:cNvPr id="10" name="Text Placeholder 2">
            <a:extLst>
              <a:ext uri="{FF2B5EF4-FFF2-40B4-BE49-F238E27FC236}">
                <a16:creationId xmlns:a16="http://schemas.microsoft.com/office/drawing/2014/main" id="{13D9BBA5-42C2-189F-E20C-2EFC896B8A2D}"/>
              </a:ext>
            </a:extLst>
          </p:cNvPr>
          <p:cNvSpPr>
            <a:spLocks noGrp="1"/>
          </p:cNvSpPr>
          <p:nvPr>
            <p:ph type="body" idx="13"/>
          </p:nvPr>
        </p:nvSpPr>
        <p:spPr>
          <a:xfrm>
            <a:off x="748957" y="1128292"/>
            <a:ext cx="10830427" cy="639762"/>
          </a:xfrm>
          <a:noFill/>
        </p:spPr>
        <p:txBody>
          <a:bodyPr anchor="t" anchorCtr="0">
            <a:normAutofit/>
          </a:bodyPr>
          <a:lstStyle>
            <a:lvl1pPr marL="0" indent="0">
              <a:buNone/>
              <a:defRPr sz="1800" b="0" i="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Box 4">
            <a:extLst>
              <a:ext uri="{FF2B5EF4-FFF2-40B4-BE49-F238E27FC236}">
                <a16:creationId xmlns:a16="http://schemas.microsoft.com/office/drawing/2014/main" id="{87FD71A2-1637-57AB-BF29-80A2767311A4}"/>
              </a:ext>
            </a:extLst>
          </p:cNvPr>
          <p:cNvSpPr txBox="1"/>
          <p:nvPr userDrawn="1"/>
        </p:nvSpPr>
        <p:spPr>
          <a:xfrm>
            <a:off x="864032" y="-310422"/>
            <a:ext cx="3672806" cy="276999"/>
          </a:xfrm>
          <a:prstGeom prst="rect">
            <a:avLst/>
          </a:prstGeom>
          <a:noFill/>
        </p:spPr>
        <p:txBody>
          <a:bodyPr wrap="square" rtlCol="0">
            <a:spAutoFit/>
          </a:bodyPr>
          <a:lstStyle/>
          <a:p>
            <a:r>
              <a:rPr lang="en-US" sz="1200" dirty="0"/>
              <a:t>Pre-format all photos to 850 x 710 pixels, 80% JPG</a:t>
            </a:r>
            <a:endParaRPr lang="en-CA" sz="1200" dirty="0"/>
          </a:p>
        </p:txBody>
      </p:sp>
    </p:spTree>
    <p:extLst>
      <p:ext uri="{BB962C8B-B14F-4D97-AF65-F5344CB8AC3E}">
        <p14:creationId xmlns:p14="http://schemas.microsoft.com/office/powerpoint/2010/main" val="9263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116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0" name="BG">
            <a:extLst>
              <a:ext uri="{FF2B5EF4-FFF2-40B4-BE49-F238E27FC236}">
                <a16:creationId xmlns:a16="http://schemas.microsoft.com/office/drawing/2014/main" id="{B7AB27DE-8EBA-07A6-1B20-4B438FA613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856782"/>
            <a:ext cx="12192000" cy="4164531"/>
          </a:xfrm>
          <a:prstGeom prst="rect">
            <a:avLst/>
          </a:prstGeom>
        </p:spPr>
      </p:pic>
      <p:sp>
        <p:nvSpPr>
          <p:cNvPr id="2" name="Title 1"/>
          <p:cNvSpPr>
            <a:spLocks noGrp="1"/>
          </p:cNvSpPr>
          <p:nvPr>
            <p:ph type="ctrTitle"/>
          </p:nvPr>
        </p:nvSpPr>
        <p:spPr>
          <a:xfrm>
            <a:off x="531814" y="1604917"/>
            <a:ext cx="5562598" cy="1470025"/>
          </a:xfrm>
        </p:spPr>
        <p:txBody>
          <a:bodyPr>
            <a:normAutofit/>
          </a:bodyPr>
          <a:lstStyle>
            <a:lvl1pPr>
              <a:defRPr sz="4000">
                <a:solidFill>
                  <a:schemeClr val="tx2"/>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531814" y="3035478"/>
            <a:ext cx="5562598" cy="3289121"/>
          </a:xfrm>
        </p:spPr>
        <p:txBody>
          <a:bodyPr>
            <a:normAutofit/>
          </a:bodyPr>
          <a:lstStyle>
            <a:lvl1pPr marL="0" indent="0" algn="l">
              <a:buNone/>
              <a:defRPr sz="1800" b="1" cap="all"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186459" y="7021313"/>
            <a:ext cx="1443458" cy="365125"/>
          </a:xfrm>
        </p:spPr>
        <p:txBody>
          <a:bodyPr/>
          <a:lstStyle/>
          <a:p>
            <a:fld id="{E5934AAA-6B95-4B9F-B724-34D3BB726056}" type="datetime1">
              <a:rPr lang="en-CA" smtClean="0"/>
              <a:t>2023-12-12</a:t>
            </a:fld>
            <a:endParaRPr lang="en-CA"/>
          </a:p>
        </p:txBody>
      </p:sp>
      <p:sp>
        <p:nvSpPr>
          <p:cNvPr id="5" name="Footer Placeholder 4"/>
          <p:cNvSpPr>
            <a:spLocks noGrp="1"/>
          </p:cNvSpPr>
          <p:nvPr>
            <p:ph type="ftr" sz="quarter" idx="11"/>
          </p:nvPr>
        </p:nvSpPr>
        <p:spPr>
          <a:xfrm>
            <a:off x="1629917" y="7021313"/>
            <a:ext cx="7560839" cy="365125"/>
          </a:xfrm>
        </p:spPr>
        <p:txBody>
          <a:bodyPr/>
          <a:lstStyle/>
          <a:p>
            <a:endParaRPr lang="en-CA"/>
          </a:p>
        </p:txBody>
      </p:sp>
      <p:sp>
        <p:nvSpPr>
          <p:cNvPr id="6" name="Slide Number Placeholder 5"/>
          <p:cNvSpPr>
            <a:spLocks noGrp="1"/>
          </p:cNvSpPr>
          <p:nvPr>
            <p:ph type="sldNum" sz="quarter" idx="12"/>
          </p:nvPr>
        </p:nvSpPr>
        <p:spPr>
          <a:xfrm>
            <a:off x="9190756" y="7021313"/>
            <a:ext cx="2844059" cy="365125"/>
          </a:xfrm>
        </p:spPr>
        <p:txBody>
          <a:bodyPr/>
          <a:lstStyle/>
          <a:p>
            <a:fld id="{C244E544-D5D5-441C-8A6B-1732F40065C7}" type="slidenum">
              <a:rPr lang="en-CA" smtClean="0"/>
              <a:t>‹#›</a:t>
            </a:fld>
            <a:endParaRPr lang="en-CA"/>
          </a:p>
        </p:txBody>
      </p:sp>
      <p:pic>
        <p:nvPicPr>
          <p:cNvPr id="7" name="Picture 6" descr="A logo of a diamond mine&#10;&#10;Description automatically generated">
            <a:extLst>
              <a:ext uri="{FF2B5EF4-FFF2-40B4-BE49-F238E27FC236}">
                <a16:creationId xmlns:a16="http://schemas.microsoft.com/office/drawing/2014/main" id="{25F689A3-6F25-111C-4FD4-7963F70BB5C0}"/>
              </a:ext>
            </a:extLst>
          </p:cNvPr>
          <p:cNvPicPr>
            <a:picLocks noChangeAspect="1"/>
          </p:cNvPicPr>
          <p:nvPr userDrawn="1"/>
        </p:nvPicPr>
        <p:blipFill>
          <a:blip r:embed="rId3"/>
          <a:stretch>
            <a:fillRect/>
          </a:stretch>
        </p:blipFill>
        <p:spPr>
          <a:xfrm>
            <a:off x="8990012" y="364618"/>
            <a:ext cx="2326553" cy="1975311"/>
          </a:xfrm>
          <a:prstGeom prst="rect">
            <a:avLst/>
          </a:prstGeom>
        </p:spPr>
      </p:pic>
    </p:spTree>
    <p:extLst>
      <p:ext uri="{BB962C8B-B14F-4D97-AF65-F5344CB8AC3E}">
        <p14:creationId xmlns:p14="http://schemas.microsoft.com/office/powerpoint/2010/main" val="322554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CA" dirty="0"/>
          </a:p>
        </p:txBody>
      </p:sp>
      <p:sp>
        <p:nvSpPr>
          <p:cNvPr id="3" name="Content Placeholder 2"/>
          <p:cNvSpPr>
            <a:spLocks noGrp="1"/>
          </p:cNvSpPr>
          <p:nvPr>
            <p:ph sz="half" idx="1"/>
          </p:nvPr>
        </p:nvSpPr>
        <p:spPr>
          <a:xfrm>
            <a:off x="609442" y="1561701"/>
            <a:ext cx="3555074" cy="4525963"/>
          </a:xfrm>
        </p:spPr>
        <p:txBody>
          <a:bodyPr>
            <a:noAutofit/>
          </a:bodyPr>
          <a:lstStyle>
            <a:lvl1pPr>
              <a:defRPr sz="2000"/>
            </a:lvl1pPr>
            <a:lvl2pPr>
              <a:buClr>
                <a:schemeClr val="bg2"/>
              </a:buCl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298965" y="1561701"/>
            <a:ext cx="3572984" cy="4525963"/>
          </a:xfrm>
        </p:spPr>
        <p:txBody>
          <a:bodyPr>
            <a:noAutofit/>
          </a:bodyPr>
          <a:lstStyle>
            <a:lvl1pPr>
              <a:defRPr sz="2000"/>
            </a:lvl1pPr>
            <a:lvl2pPr>
              <a:buClr>
                <a:schemeClr val="bg2"/>
              </a:buCl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p:txBody>
          <a:bodyPr/>
          <a:lstStyle/>
          <a:p>
            <a:fld id="{7CA1E4CE-DC09-48AD-9760-0C3E02406449}" type="datetime1">
              <a:rPr lang="en-CA" smtClean="0"/>
              <a:t>2023-12-12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244E544-D5D5-441C-8A6B-1732F40065C7}" type="slidenum">
              <a:rPr lang="en-CA" smtClean="0"/>
              <a:t>‹#›</a:t>
            </a:fld>
            <a:endParaRPr lang="en-CA"/>
          </a:p>
        </p:txBody>
      </p:sp>
      <p:sp>
        <p:nvSpPr>
          <p:cNvPr id="8" name="Content Placeholder 3">
            <a:extLst>
              <a:ext uri="{FF2B5EF4-FFF2-40B4-BE49-F238E27FC236}">
                <a16:creationId xmlns:a16="http://schemas.microsoft.com/office/drawing/2014/main" id="{B3AB12E0-2B63-45C8-8DFE-D16015BCDFE5}"/>
              </a:ext>
            </a:extLst>
          </p:cNvPr>
          <p:cNvSpPr>
            <a:spLocks noGrp="1"/>
          </p:cNvSpPr>
          <p:nvPr>
            <p:ph sz="half" idx="13"/>
          </p:nvPr>
        </p:nvSpPr>
        <p:spPr>
          <a:xfrm>
            <a:off x="8006399" y="1561701"/>
            <a:ext cx="3572984" cy="4525963"/>
          </a:xfrm>
        </p:spPr>
        <p:txBody>
          <a:bodyPr>
            <a:noAutofit/>
          </a:bodyPr>
          <a:lstStyle>
            <a:lvl1pPr>
              <a:defRPr sz="2000"/>
            </a:lvl1pPr>
            <a:lvl2pPr marL="314325" indent="-177800">
              <a:buClr>
                <a:schemeClr val="bg2"/>
              </a:buClr>
              <a:buFont typeface="Arial" panose="020B0604020202020204" pitchFamily="34" charset="0"/>
              <a:buChar cha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Text Placeholder 2">
            <a:extLst>
              <a:ext uri="{FF2B5EF4-FFF2-40B4-BE49-F238E27FC236}">
                <a16:creationId xmlns:a16="http://schemas.microsoft.com/office/drawing/2014/main" id="{58014FA2-30EC-A426-58F7-723DDB589EDD}"/>
              </a:ext>
            </a:extLst>
          </p:cNvPr>
          <p:cNvSpPr>
            <a:spLocks noGrp="1"/>
          </p:cNvSpPr>
          <p:nvPr>
            <p:ph type="body" idx="14"/>
          </p:nvPr>
        </p:nvSpPr>
        <p:spPr>
          <a:xfrm>
            <a:off x="748957" y="1128292"/>
            <a:ext cx="10830427" cy="639762"/>
          </a:xfrm>
          <a:noFill/>
        </p:spPr>
        <p:txBody>
          <a:bodyPr anchor="t" anchorCtr="0">
            <a:normAutofit/>
          </a:bodyPr>
          <a:lstStyle>
            <a:lvl1pPr marL="0" indent="0">
              <a:buNone/>
              <a:defRPr sz="1800" b="0" i="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Box 10">
            <a:extLst>
              <a:ext uri="{FF2B5EF4-FFF2-40B4-BE49-F238E27FC236}">
                <a16:creationId xmlns:a16="http://schemas.microsoft.com/office/drawing/2014/main" id="{FEE88177-EE5D-BE05-7D1C-AFEAD288B551}"/>
              </a:ext>
            </a:extLst>
          </p:cNvPr>
          <p:cNvSpPr txBox="1"/>
          <p:nvPr userDrawn="1"/>
        </p:nvSpPr>
        <p:spPr>
          <a:xfrm>
            <a:off x="559531" y="-310422"/>
            <a:ext cx="3672806" cy="276999"/>
          </a:xfrm>
          <a:prstGeom prst="rect">
            <a:avLst/>
          </a:prstGeom>
          <a:noFill/>
        </p:spPr>
        <p:txBody>
          <a:bodyPr wrap="square" rtlCol="0">
            <a:spAutoFit/>
          </a:bodyPr>
          <a:lstStyle/>
          <a:p>
            <a:r>
              <a:rPr lang="en-US" sz="1200" dirty="0"/>
              <a:t>Pre-format all photos to 560 x 710 pixels, 80% JPG</a:t>
            </a:r>
            <a:endParaRPr lang="en-CA" sz="1200" dirty="0"/>
          </a:p>
        </p:txBody>
      </p:sp>
    </p:spTree>
    <p:extLst>
      <p:ext uri="{BB962C8B-B14F-4D97-AF65-F5344CB8AC3E}">
        <p14:creationId xmlns:p14="http://schemas.microsoft.com/office/powerpoint/2010/main" val="139433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116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744195" y="279898"/>
            <a:ext cx="10835190" cy="864096"/>
          </a:xfrm>
        </p:spPr>
        <p:txBody>
          <a:bodyPr/>
          <a:lstStyle>
            <a:lvl1pPr>
              <a:defRPr>
                <a:solidFill>
                  <a:schemeClr val="tx2"/>
                </a:solidFill>
              </a:defRPr>
            </a:lvl1pPr>
          </a:lstStyle>
          <a:p>
            <a:r>
              <a:rPr lang="en-US" dirty="0"/>
              <a:t>Click to edit Master title style</a:t>
            </a:r>
            <a:endParaRPr lang="en-CA" dirty="0"/>
          </a:p>
        </p:txBody>
      </p:sp>
      <p:sp>
        <p:nvSpPr>
          <p:cNvPr id="3" name="Content Placeholder 2"/>
          <p:cNvSpPr>
            <a:spLocks noGrp="1"/>
          </p:cNvSpPr>
          <p:nvPr>
            <p:ph sz="half" idx="1"/>
          </p:nvPr>
        </p:nvSpPr>
        <p:spPr>
          <a:xfrm>
            <a:off x="609442" y="1578542"/>
            <a:ext cx="2651760" cy="4572000"/>
          </a:xfrm>
        </p:spPr>
        <p:txBody>
          <a:bodyPr>
            <a:noAutofit/>
          </a:bodyPr>
          <a:lstStyle>
            <a:lvl1pPr>
              <a:defRPr sz="1800"/>
            </a:lvl1pPr>
            <a:lvl2pPr>
              <a:buClr>
                <a:schemeClr val="bg2"/>
              </a:buCl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3402089" y="1578542"/>
            <a:ext cx="2651760" cy="4572000"/>
          </a:xfrm>
        </p:spPr>
        <p:txBody>
          <a:bodyPr>
            <a:noAutofit/>
          </a:bodyPr>
          <a:lstStyle>
            <a:lvl1pPr>
              <a:defRPr sz="1800"/>
            </a:lvl1pPr>
            <a:lvl2pPr>
              <a:buClr>
                <a:schemeClr val="bg2"/>
              </a:buCl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p:txBody>
          <a:bodyPr/>
          <a:lstStyle/>
          <a:p>
            <a:fld id="{506689B2-AD31-4890-8E9E-B0845BE0C013}" type="datetime1">
              <a:rPr lang="en-CA" smtClean="0"/>
              <a:t>2023-12-12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244E544-D5D5-441C-8A6B-1732F40065C7}" type="slidenum">
              <a:rPr lang="en-CA" smtClean="0"/>
              <a:t>‹#›</a:t>
            </a:fld>
            <a:endParaRPr lang="en-CA"/>
          </a:p>
        </p:txBody>
      </p:sp>
      <p:sp>
        <p:nvSpPr>
          <p:cNvPr id="8" name="Content Placeholder 3">
            <a:extLst>
              <a:ext uri="{FF2B5EF4-FFF2-40B4-BE49-F238E27FC236}">
                <a16:creationId xmlns:a16="http://schemas.microsoft.com/office/drawing/2014/main" id="{B3AB12E0-2B63-45C8-8DFE-D16015BCDFE5}"/>
              </a:ext>
            </a:extLst>
          </p:cNvPr>
          <p:cNvSpPr>
            <a:spLocks noGrp="1"/>
          </p:cNvSpPr>
          <p:nvPr>
            <p:ph sz="half" idx="13"/>
          </p:nvPr>
        </p:nvSpPr>
        <p:spPr>
          <a:xfrm>
            <a:off x="8987383" y="1578542"/>
            <a:ext cx="2651760" cy="4572000"/>
          </a:xfrm>
        </p:spPr>
        <p:txBody>
          <a:bodyPr>
            <a:noAutofit/>
          </a:bodyPr>
          <a:lstStyle>
            <a:lvl1pPr>
              <a:defRPr sz="1800"/>
            </a:lvl1pPr>
            <a:lvl2pPr>
              <a:buClr>
                <a:schemeClr val="bg2"/>
              </a:buCl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Text Placeholder 2">
            <a:extLst>
              <a:ext uri="{FF2B5EF4-FFF2-40B4-BE49-F238E27FC236}">
                <a16:creationId xmlns:a16="http://schemas.microsoft.com/office/drawing/2014/main" id="{F5958BDC-4744-4187-E7A6-B677F736872F}"/>
              </a:ext>
            </a:extLst>
          </p:cNvPr>
          <p:cNvSpPr>
            <a:spLocks noGrp="1"/>
          </p:cNvSpPr>
          <p:nvPr>
            <p:ph type="body" idx="14"/>
          </p:nvPr>
        </p:nvSpPr>
        <p:spPr>
          <a:xfrm>
            <a:off x="748958" y="1128292"/>
            <a:ext cx="10830427" cy="639762"/>
          </a:xfrm>
          <a:noFill/>
        </p:spPr>
        <p:txBody>
          <a:bodyPr anchor="t" anchorCtr="0">
            <a:normAutofit/>
          </a:bodyPr>
          <a:lstStyle>
            <a:lvl1pPr marL="0" indent="0">
              <a:buNone/>
              <a:defRPr sz="1800" b="0" i="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66FF9F9B-0C7E-1483-315A-E55BAF6DAAF5}"/>
              </a:ext>
            </a:extLst>
          </p:cNvPr>
          <p:cNvSpPr>
            <a:spLocks noGrp="1"/>
          </p:cNvSpPr>
          <p:nvPr>
            <p:ph sz="half" idx="15"/>
          </p:nvPr>
        </p:nvSpPr>
        <p:spPr>
          <a:xfrm>
            <a:off x="6194736" y="1578542"/>
            <a:ext cx="2651760" cy="4572000"/>
          </a:xfrm>
        </p:spPr>
        <p:txBody>
          <a:bodyPr>
            <a:noAutofit/>
          </a:bodyPr>
          <a:lstStyle>
            <a:lvl1pPr>
              <a:defRPr sz="1800"/>
            </a:lvl1pPr>
            <a:lvl2pPr>
              <a:buClr>
                <a:schemeClr val="bg2"/>
              </a:buCl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TextBox 8">
            <a:extLst>
              <a:ext uri="{FF2B5EF4-FFF2-40B4-BE49-F238E27FC236}">
                <a16:creationId xmlns:a16="http://schemas.microsoft.com/office/drawing/2014/main" id="{72D3392E-DC88-88A1-DFC6-9D349A264B56}"/>
              </a:ext>
            </a:extLst>
          </p:cNvPr>
          <p:cNvSpPr txBox="1"/>
          <p:nvPr userDrawn="1"/>
        </p:nvSpPr>
        <p:spPr>
          <a:xfrm>
            <a:off x="6958508" y="-276999"/>
            <a:ext cx="3672806" cy="276999"/>
          </a:xfrm>
          <a:prstGeom prst="rect">
            <a:avLst/>
          </a:prstGeom>
          <a:noFill/>
        </p:spPr>
        <p:txBody>
          <a:bodyPr wrap="square" rtlCol="0">
            <a:spAutoFit/>
          </a:bodyPr>
          <a:lstStyle/>
          <a:p>
            <a:r>
              <a:rPr lang="en-US" sz="1200" dirty="0"/>
              <a:t>Pre-format all photos to 410 x 715 pixels, 80% JPG</a:t>
            </a:r>
            <a:endParaRPr lang="en-CA" sz="1200" dirty="0"/>
          </a:p>
        </p:txBody>
      </p:sp>
    </p:spTree>
    <p:extLst>
      <p:ext uri="{BB962C8B-B14F-4D97-AF65-F5344CB8AC3E}">
        <p14:creationId xmlns:p14="http://schemas.microsoft.com/office/powerpoint/2010/main" val="257264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4EB06ABE-936C-414F-ADF9-7673E63CD4E0}" type="datetime1">
              <a:rPr lang="en-CA" smtClean="0"/>
              <a:t>2023-12-12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244E544-D5D5-441C-8A6B-1732F40065C7}" type="slidenum">
              <a:rPr lang="en-CA" smtClean="0"/>
              <a:t>‹#›</a:t>
            </a:fld>
            <a:endParaRPr lang="en-CA"/>
          </a:p>
        </p:txBody>
      </p:sp>
      <p:sp>
        <p:nvSpPr>
          <p:cNvPr id="6" name="Text Placeholder 2">
            <a:extLst>
              <a:ext uri="{FF2B5EF4-FFF2-40B4-BE49-F238E27FC236}">
                <a16:creationId xmlns:a16="http://schemas.microsoft.com/office/drawing/2014/main" id="{7B85392B-5722-C212-6E48-14CFA0DEB4F7}"/>
              </a:ext>
            </a:extLst>
          </p:cNvPr>
          <p:cNvSpPr>
            <a:spLocks noGrp="1"/>
          </p:cNvSpPr>
          <p:nvPr>
            <p:ph type="body" idx="13"/>
          </p:nvPr>
        </p:nvSpPr>
        <p:spPr>
          <a:xfrm>
            <a:off x="748957" y="1128292"/>
            <a:ext cx="10830427" cy="639762"/>
          </a:xfrm>
          <a:noFill/>
        </p:spPr>
        <p:txBody>
          <a:bodyPr anchor="t" anchorCtr="0">
            <a:normAutofit/>
          </a:bodyPr>
          <a:lstStyle>
            <a:lvl1pPr marL="0" indent="0">
              <a:buNone/>
              <a:defRPr sz="1800" b="0" i="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01619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1">
    <p:spTree>
      <p:nvGrpSpPr>
        <p:cNvPr id="1" name=""/>
        <p:cNvGrpSpPr/>
        <p:nvPr/>
      </p:nvGrpSpPr>
      <p:grpSpPr>
        <a:xfrm>
          <a:off x="0" y="0"/>
          <a:ext cx="0" cy="0"/>
          <a:chOff x="0" y="0"/>
          <a:chExt cx="0" cy="0"/>
        </a:xfrm>
      </p:grpSpPr>
      <p:pic>
        <p:nvPicPr>
          <p:cNvPr id="2" name="BG">
            <a:extLst>
              <a:ext uri="{FF2B5EF4-FFF2-40B4-BE49-F238E27FC236}">
                <a16:creationId xmlns:a16="http://schemas.microsoft.com/office/drawing/2014/main" id="{337317DF-D97E-C459-EAF4-C131C763F4D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4" cy="6856213"/>
          </a:xfrm>
          <a:prstGeom prst="rect">
            <a:avLst/>
          </a:prstGeom>
        </p:spPr>
      </p:pic>
      <p:sp>
        <p:nvSpPr>
          <p:cNvPr id="3" name="Date Placeholder 2"/>
          <p:cNvSpPr>
            <a:spLocks noGrp="1"/>
          </p:cNvSpPr>
          <p:nvPr>
            <p:ph type="dt" sz="half" idx="10"/>
          </p:nvPr>
        </p:nvSpPr>
        <p:spPr/>
        <p:txBody>
          <a:bodyPr/>
          <a:lstStyle/>
          <a:p>
            <a:fld id="{4EB06ABE-936C-414F-ADF9-7673E63CD4E0}" type="datetime1">
              <a:rPr lang="en-CA" smtClean="0"/>
              <a:t>2023-12-12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244E544-D5D5-441C-8A6B-1732F40065C7}" type="slidenum">
              <a:rPr lang="en-CA" smtClean="0"/>
              <a:t>‹#›</a:t>
            </a:fld>
            <a:endParaRPr lang="en-CA"/>
          </a:p>
        </p:txBody>
      </p:sp>
      <p:cxnSp>
        <p:nvCxnSpPr>
          <p:cNvPr id="8" name="Straight Connector 7">
            <a:extLst>
              <a:ext uri="{FF2B5EF4-FFF2-40B4-BE49-F238E27FC236}">
                <a16:creationId xmlns:a16="http://schemas.microsoft.com/office/drawing/2014/main" id="{472BDCED-AD91-C48C-66E1-2109330EC136}"/>
              </a:ext>
            </a:extLst>
          </p:cNvPr>
          <p:cNvCxnSpPr>
            <a:cxnSpLocks/>
          </p:cNvCxnSpPr>
          <p:nvPr userDrawn="1"/>
        </p:nvCxnSpPr>
        <p:spPr>
          <a:xfrm>
            <a:off x="665214" y="5430669"/>
            <a:ext cx="0" cy="488047"/>
          </a:xfrm>
          <a:prstGeom prst="line">
            <a:avLst/>
          </a:prstGeom>
          <a:ln w="19050" cap="rnd">
            <a:solidFill>
              <a:schemeClr val="bg1"/>
            </a:solidFill>
            <a:prstDash val="sysDot"/>
          </a:ln>
        </p:spPr>
        <p:style>
          <a:lnRef idx="1">
            <a:schemeClr val="accent6"/>
          </a:lnRef>
          <a:fillRef idx="0">
            <a:schemeClr val="accent6"/>
          </a:fillRef>
          <a:effectRef idx="0">
            <a:schemeClr val="accent6"/>
          </a:effectRef>
          <a:fontRef idx="minor">
            <a:schemeClr val="tx1"/>
          </a:fontRef>
        </p:style>
      </p:cxnSp>
      <p:sp>
        <p:nvSpPr>
          <p:cNvPr id="10" name="Text Placeholder 13">
            <a:extLst>
              <a:ext uri="{FF2B5EF4-FFF2-40B4-BE49-F238E27FC236}">
                <a16:creationId xmlns:a16="http://schemas.microsoft.com/office/drawing/2014/main" id="{8DE9DE89-25A9-161A-7699-5BA059CA2C22}"/>
              </a:ext>
            </a:extLst>
          </p:cNvPr>
          <p:cNvSpPr>
            <a:spLocks noGrp="1"/>
          </p:cNvSpPr>
          <p:nvPr>
            <p:ph type="body" sz="quarter" idx="14"/>
          </p:nvPr>
        </p:nvSpPr>
        <p:spPr>
          <a:xfrm>
            <a:off x="705489" y="5430669"/>
            <a:ext cx="3241005" cy="544512"/>
          </a:xfrm>
        </p:spPr>
        <p:txBody>
          <a:bodyPr anchor="b" anchorCtr="0">
            <a:noAutofit/>
          </a:bodyPr>
          <a:lstStyle>
            <a:lvl1pPr marL="0" indent="0">
              <a:spcBef>
                <a:spcPts val="0"/>
              </a:spcBef>
              <a:buFont typeface="Arial" panose="020B0604020202020204" pitchFamily="34" charset="0"/>
              <a:buNone/>
              <a:defRPr sz="1100">
                <a:solidFill>
                  <a:schemeClr val="bg1"/>
                </a:solidFill>
              </a:defRPr>
            </a:lvl1pPr>
            <a:lvl2pPr marL="0" indent="0">
              <a:spcBef>
                <a:spcPts val="0"/>
              </a:spcBef>
              <a:buNone/>
              <a:defRPr sz="1100">
                <a:solidFill>
                  <a:schemeClr val="bg1"/>
                </a:solidFill>
              </a:defRPr>
            </a:lvl2pPr>
            <a:lvl3pPr marL="0" indent="0">
              <a:spcBef>
                <a:spcPts val="0"/>
              </a:spcBef>
              <a:buNone/>
              <a:defRPr sz="1100">
                <a:solidFill>
                  <a:schemeClr val="bg1"/>
                </a:solidFill>
              </a:defRPr>
            </a:lvl3pPr>
            <a:lvl4pPr marL="0" indent="0">
              <a:spcBef>
                <a:spcPts val="0"/>
              </a:spcBef>
              <a:buNone/>
              <a:defRPr sz="1100">
                <a:solidFill>
                  <a:schemeClr val="bg1"/>
                </a:solidFill>
              </a:defRPr>
            </a:lvl4pPr>
            <a:lvl5pPr marL="0" indent="0">
              <a:spcBef>
                <a:spcPts val="0"/>
              </a:spcBef>
              <a:buNone/>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6" name="Picture 5" descr="A logo of a diamond mine&#10;&#10;Description automatically generated">
            <a:extLst>
              <a:ext uri="{FF2B5EF4-FFF2-40B4-BE49-F238E27FC236}">
                <a16:creationId xmlns:a16="http://schemas.microsoft.com/office/drawing/2014/main" id="{676158F9-B699-064B-5702-6CB22A316C7F}"/>
              </a:ext>
            </a:extLst>
          </p:cNvPr>
          <p:cNvPicPr>
            <a:picLocks noChangeAspect="1"/>
          </p:cNvPicPr>
          <p:nvPr userDrawn="1"/>
        </p:nvPicPr>
        <p:blipFill>
          <a:blip r:embed="rId3"/>
          <a:stretch>
            <a:fillRect/>
          </a:stretch>
        </p:blipFill>
        <p:spPr>
          <a:xfrm>
            <a:off x="531811" y="457200"/>
            <a:ext cx="1905000" cy="1617400"/>
          </a:xfrm>
          <a:prstGeom prst="rect">
            <a:avLst/>
          </a:prstGeom>
        </p:spPr>
      </p:pic>
    </p:spTree>
    <p:extLst>
      <p:ext uri="{BB962C8B-B14F-4D97-AF65-F5344CB8AC3E}">
        <p14:creationId xmlns:p14="http://schemas.microsoft.com/office/powerpoint/2010/main" val="306196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D49C2-F7E3-4D0F-B5E6-4071ED5FE0F9}" type="datetime1">
              <a:rPr lang="en-CA" smtClean="0"/>
              <a:t>2023-12-12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244E544-D5D5-441C-8A6B-1732F40065C7}" type="slidenum">
              <a:rPr lang="en-CA" smtClean="0"/>
              <a:t>‹#›</a:t>
            </a:fld>
            <a:endParaRPr lang="en-CA"/>
          </a:p>
        </p:txBody>
      </p:sp>
    </p:spTree>
    <p:extLst>
      <p:ext uri="{BB962C8B-B14F-4D97-AF65-F5344CB8AC3E}">
        <p14:creationId xmlns:p14="http://schemas.microsoft.com/office/powerpoint/2010/main" val="319897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full screen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8128"/>
            <a:ext cx="12188825" cy="68498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2" name="Title 1"/>
          <p:cNvSpPr>
            <a:spLocks noGrp="1"/>
          </p:cNvSpPr>
          <p:nvPr>
            <p:ph type="title"/>
          </p:nvPr>
        </p:nvSpPr>
        <p:spPr>
          <a:xfrm>
            <a:off x="186459" y="4800600"/>
            <a:ext cx="11848356" cy="566738"/>
          </a:xfrm>
        </p:spPr>
        <p:txBody>
          <a:bodyPr anchor="b"/>
          <a:lstStyle>
            <a:lvl1pPr algn="l">
              <a:defRPr sz="2000" b="1"/>
            </a:lvl1pPr>
          </a:lstStyle>
          <a:p>
            <a:r>
              <a:rPr lang="en-US"/>
              <a:t>Click to edit Master title style</a:t>
            </a:r>
            <a:endParaRPr lang="en-CA" dirty="0"/>
          </a:p>
        </p:txBody>
      </p:sp>
      <p:sp>
        <p:nvSpPr>
          <p:cNvPr id="4" name="Text Placeholder 3"/>
          <p:cNvSpPr>
            <a:spLocks noGrp="1"/>
          </p:cNvSpPr>
          <p:nvPr>
            <p:ph type="body" sz="half" idx="2"/>
          </p:nvPr>
        </p:nvSpPr>
        <p:spPr>
          <a:xfrm>
            <a:off x="186459" y="5367338"/>
            <a:ext cx="11848356" cy="804862"/>
          </a:xfrm>
        </p:spPr>
        <p:txBody>
          <a:bodyPr/>
          <a:lstStyle>
            <a:lvl1pPr marL="0" indent="0">
              <a:buNone/>
              <a:defRPr sz="18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2534CE4-0854-4E11-BEA8-3C4E3479851C}" type="datetime1">
              <a:rPr lang="en-CA" smtClean="0"/>
              <a:t>2023-12-12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244E544-D5D5-441C-8A6B-1732F40065C7}" type="slidenum">
              <a:rPr lang="en-CA" smtClean="0"/>
              <a:t>‹#›</a:t>
            </a:fld>
            <a:endParaRPr lang="en-CA"/>
          </a:p>
        </p:txBody>
      </p:sp>
      <p:sp>
        <p:nvSpPr>
          <p:cNvPr id="8" name="TextBox 7">
            <a:extLst>
              <a:ext uri="{FF2B5EF4-FFF2-40B4-BE49-F238E27FC236}">
                <a16:creationId xmlns:a16="http://schemas.microsoft.com/office/drawing/2014/main" id="{5CDB409E-19A7-5210-4F24-D109FB03A9D3}"/>
              </a:ext>
            </a:extLst>
          </p:cNvPr>
          <p:cNvSpPr txBox="1"/>
          <p:nvPr userDrawn="1"/>
        </p:nvSpPr>
        <p:spPr>
          <a:xfrm>
            <a:off x="6958508" y="-276999"/>
            <a:ext cx="3672806" cy="276999"/>
          </a:xfrm>
          <a:prstGeom prst="rect">
            <a:avLst/>
          </a:prstGeom>
          <a:noFill/>
        </p:spPr>
        <p:txBody>
          <a:bodyPr wrap="square" rtlCol="0">
            <a:spAutoFit/>
          </a:bodyPr>
          <a:lstStyle/>
          <a:p>
            <a:r>
              <a:rPr lang="en-US" sz="1200" dirty="0"/>
              <a:t>Pre-format photos to 1920 x 1080 pixels, 80% JPG</a:t>
            </a:r>
            <a:endParaRPr lang="en-CA" sz="1200" dirty="0"/>
          </a:p>
        </p:txBody>
      </p:sp>
    </p:spTree>
    <p:extLst>
      <p:ext uri="{BB962C8B-B14F-4D97-AF65-F5344CB8AC3E}">
        <p14:creationId xmlns:p14="http://schemas.microsoft.com/office/powerpoint/2010/main" val="13297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otice &amp; Disclaimer">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828" y="1020763"/>
            <a:ext cx="10741556" cy="5216399"/>
          </a:xfrm>
        </p:spPr>
        <p:txBody>
          <a:bodyPr numCol="3" spcCol="228600">
            <a:noAutofit/>
          </a:bodyPr>
          <a:lstStyle>
            <a:lvl1pPr>
              <a:spcBef>
                <a:spcPts val="0"/>
              </a:spcBef>
              <a:spcAft>
                <a:spcPts val="600"/>
              </a:spcAft>
              <a:defRPr sz="1000">
                <a:solidFill>
                  <a:schemeClr val="bg2"/>
                </a:solidFill>
              </a:defRPr>
            </a:lvl1pPr>
            <a:lvl2pPr>
              <a:spcBef>
                <a:spcPts val="0"/>
              </a:spcBef>
              <a:spcAft>
                <a:spcPts val="600"/>
              </a:spcAft>
              <a:defRPr sz="1000">
                <a:solidFill>
                  <a:schemeClr val="bg2"/>
                </a:solidFill>
              </a:defRPr>
            </a:lvl2pPr>
            <a:lvl3pPr>
              <a:spcBef>
                <a:spcPts val="0"/>
              </a:spcBef>
              <a:spcAft>
                <a:spcPts val="600"/>
              </a:spcAft>
              <a:defRPr sz="1000">
                <a:solidFill>
                  <a:schemeClr val="bg2"/>
                </a:solidFill>
              </a:defRPr>
            </a:lvl3pPr>
            <a:lvl4pPr>
              <a:spcBef>
                <a:spcPts val="0"/>
              </a:spcBef>
              <a:spcAft>
                <a:spcPts val="600"/>
              </a:spcAft>
              <a:defRPr sz="1000">
                <a:solidFill>
                  <a:schemeClr val="bg2"/>
                </a:solidFill>
              </a:defRPr>
            </a:lvl4pPr>
            <a:lvl5pPr>
              <a:spcBef>
                <a:spcPts val="0"/>
              </a:spcBef>
              <a:spcAft>
                <a:spcPts val="600"/>
              </a:spcAft>
              <a:defRPr sz="10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EF208860-92C9-4720-A46B-E0C5CD925DE9}"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10" name="Title 9">
            <a:extLst>
              <a:ext uri="{FF2B5EF4-FFF2-40B4-BE49-F238E27FC236}">
                <a16:creationId xmlns:a16="http://schemas.microsoft.com/office/drawing/2014/main" id="{869D6C50-88EF-0E66-D341-9F948DE25C6D}"/>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4103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16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solidFill>
          <a:schemeClr val="bg1"/>
        </a:solidFill>
        <a:effectLst/>
      </p:bgPr>
    </p:bg>
    <p:spTree>
      <p:nvGrpSpPr>
        <p:cNvPr id="1" name=""/>
        <p:cNvGrpSpPr/>
        <p:nvPr/>
      </p:nvGrpSpPr>
      <p:grpSpPr>
        <a:xfrm>
          <a:off x="0" y="0"/>
          <a:ext cx="0" cy="0"/>
          <a:chOff x="0" y="0"/>
          <a:chExt cx="0" cy="0"/>
        </a:xfrm>
      </p:grpSpPr>
      <p:pic>
        <p:nvPicPr>
          <p:cNvPr id="10" name="Picture 9" descr="A group of yellow gemstones&#10;&#10;Description automatically generated">
            <a:extLst>
              <a:ext uri="{FF2B5EF4-FFF2-40B4-BE49-F238E27FC236}">
                <a16:creationId xmlns:a16="http://schemas.microsoft.com/office/drawing/2014/main" id="{389E3AF7-F628-40A3-5010-DAAF33C1F8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93"/>
            <a:ext cx="12188825" cy="6856214"/>
          </a:xfrm>
          <a:prstGeom prst="rect">
            <a:avLst/>
          </a:prstGeom>
        </p:spPr>
      </p:pic>
      <p:sp>
        <p:nvSpPr>
          <p:cNvPr id="2" name="Title 1"/>
          <p:cNvSpPr>
            <a:spLocks noGrp="1"/>
          </p:cNvSpPr>
          <p:nvPr>
            <p:ph type="ctrTitle"/>
          </p:nvPr>
        </p:nvSpPr>
        <p:spPr>
          <a:xfrm>
            <a:off x="1075284" y="44253"/>
            <a:ext cx="10324508" cy="1470025"/>
          </a:xfrm>
        </p:spPr>
        <p:txBody>
          <a:bodyPr>
            <a:normAutofit/>
          </a:bodyPr>
          <a:lstStyle>
            <a:lvl1pPr>
              <a:defRPr sz="4000">
                <a:solidFill>
                  <a:schemeClr val="tx2"/>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1075283" y="1474815"/>
            <a:ext cx="10324503" cy="478904"/>
          </a:xfrm>
        </p:spPr>
        <p:txBody>
          <a:bodyPr>
            <a:noAutofit/>
          </a:bodyPr>
          <a:lstStyle>
            <a:lvl1pPr marL="0" indent="0" algn="l">
              <a:buNone/>
              <a:defRPr sz="2800" b="1" cap="all"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186459" y="7009851"/>
            <a:ext cx="1443458" cy="365125"/>
          </a:xfrm>
        </p:spPr>
        <p:txBody>
          <a:bodyPr/>
          <a:lstStyle/>
          <a:p>
            <a:fld id="{E5934AAA-6B95-4B9F-B724-34D3BB726056}" type="datetime1">
              <a:rPr lang="en-CA" smtClean="0"/>
              <a:t>2023-12-12</a:t>
            </a:fld>
            <a:endParaRPr lang="en-CA"/>
          </a:p>
        </p:txBody>
      </p:sp>
      <p:sp>
        <p:nvSpPr>
          <p:cNvPr id="5" name="Footer Placeholder 4"/>
          <p:cNvSpPr>
            <a:spLocks noGrp="1"/>
          </p:cNvSpPr>
          <p:nvPr>
            <p:ph type="ftr" sz="quarter" idx="11"/>
          </p:nvPr>
        </p:nvSpPr>
        <p:spPr>
          <a:xfrm>
            <a:off x="1629917" y="7009851"/>
            <a:ext cx="7560839" cy="365125"/>
          </a:xfrm>
        </p:spPr>
        <p:txBody>
          <a:bodyPr/>
          <a:lstStyle/>
          <a:p>
            <a:endParaRPr lang="en-CA"/>
          </a:p>
        </p:txBody>
      </p:sp>
      <p:sp>
        <p:nvSpPr>
          <p:cNvPr id="6" name="Slide Number Placeholder 5"/>
          <p:cNvSpPr>
            <a:spLocks noGrp="1"/>
          </p:cNvSpPr>
          <p:nvPr>
            <p:ph type="sldNum" sz="quarter" idx="12"/>
          </p:nvPr>
        </p:nvSpPr>
        <p:spPr>
          <a:xfrm>
            <a:off x="9190756" y="7009851"/>
            <a:ext cx="2844059" cy="365125"/>
          </a:xfrm>
        </p:spPr>
        <p:txBody>
          <a:bodyPr/>
          <a:lstStyle/>
          <a:p>
            <a:fld id="{C244E544-D5D5-441C-8A6B-1732F40065C7}" type="slidenum">
              <a:rPr lang="en-CA" smtClean="0"/>
              <a:t>‹#›</a:t>
            </a:fld>
            <a:endParaRPr lang="en-CA"/>
          </a:p>
        </p:txBody>
      </p:sp>
      <p:cxnSp>
        <p:nvCxnSpPr>
          <p:cNvPr id="9" name="Straight Connector 8">
            <a:extLst>
              <a:ext uri="{FF2B5EF4-FFF2-40B4-BE49-F238E27FC236}">
                <a16:creationId xmlns:a16="http://schemas.microsoft.com/office/drawing/2014/main" id="{9BAA9FAF-0963-1FD9-5A41-A36B4AF5CC86}"/>
              </a:ext>
            </a:extLst>
          </p:cNvPr>
          <p:cNvCxnSpPr>
            <a:cxnSpLocks/>
          </p:cNvCxnSpPr>
          <p:nvPr userDrawn="1"/>
        </p:nvCxnSpPr>
        <p:spPr>
          <a:xfrm>
            <a:off x="934616" y="819173"/>
            <a:ext cx="0" cy="905147"/>
          </a:xfrm>
          <a:prstGeom prst="line">
            <a:avLst/>
          </a:prstGeom>
          <a:ln w="19050" cap="rnd">
            <a:solidFill>
              <a:schemeClr val="tx2"/>
            </a:solidFill>
            <a:prstDash val="sysDot"/>
          </a:ln>
        </p:spPr>
        <p:style>
          <a:lnRef idx="1">
            <a:schemeClr val="accent6"/>
          </a:lnRef>
          <a:fillRef idx="0">
            <a:schemeClr val="accent6"/>
          </a:fillRef>
          <a:effectRef idx="0">
            <a:schemeClr val="accent6"/>
          </a:effectRef>
          <a:fontRef idx="minor">
            <a:schemeClr val="tx1"/>
          </a:fontRef>
        </p:style>
      </p:cxnSp>
      <p:pic>
        <p:nvPicPr>
          <p:cNvPr id="7" name="Picture 6" descr="A logo of a diamond mine&#10;&#10;Description automatically generated">
            <a:extLst>
              <a:ext uri="{FF2B5EF4-FFF2-40B4-BE49-F238E27FC236}">
                <a16:creationId xmlns:a16="http://schemas.microsoft.com/office/drawing/2014/main" id="{8540636C-A707-276D-30BD-76039DEA0A71}"/>
              </a:ext>
            </a:extLst>
          </p:cNvPr>
          <p:cNvPicPr>
            <a:picLocks noChangeAspect="1"/>
          </p:cNvPicPr>
          <p:nvPr userDrawn="1"/>
        </p:nvPicPr>
        <p:blipFill>
          <a:blip r:embed="rId3"/>
          <a:stretch>
            <a:fillRect/>
          </a:stretch>
        </p:blipFill>
        <p:spPr>
          <a:xfrm>
            <a:off x="9117672" y="152400"/>
            <a:ext cx="2263901" cy="1922117"/>
          </a:xfrm>
          <a:prstGeom prst="rect">
            <a:avLst/>
          </a:prstGeom>
        </p:spPr>
      </p:pic>
    </p:spTree>
    <p:extLst>
      <p:ext uri="{BB962C8B-B14F-4D97-AF65-F5344CB8AC3E}">
        <p14:creationId xmlns:p14="http://schemas.microsoft.com/office/powerpoint/2010/main" val="364585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1">
    <p:bg>
      <p:bgPr>
        <a:solidFill>
          <a:schemeClr val="bg1"/>
        </a:solidFill>
        <a:effectLst/>
      </p:bgPr>
    </p:bg>
    <p:spTree>
      <p:nvGrpSpPr>
        <p:cNvPr id="1" name=""/>
        <p:cNvGrpSpPr/>
        <p:nvPr/>
      </p:nvGrpSpPr>
      <p:grpSpPr>
        <a:xfrm>
          <a:off x="0" y="0"/>
          <a:ext cx="0" cy="0"/>
          <a:chOff x="0" y="0"/>
          <a:chExt cx="0" cy="0"/>
        </a:xfrm>
      </p:grpSpPr>
      <p:pic>
        <p:nvPicPr>
          <p:cNvPr id="8" name="BG">
            <a:extLst>
              <a:ext uri="{FF2B5EF4-FFF2-40B4-BE49-F238E27FC236}">
                <a16:creationId xmlns:a16="http://schemas.microsoft.com/office/drawing/2014/main" id="{65C3DE98-FE13-0B5D-EA5E-AAEFC25038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340"/>
            <a:ext cx="12188824" cy="6856213"/>
          </a:xfrm>
          <a:prstGeom prst="rect">
            <a:avLst/>
          </a:prstGeom>
        </p:spPr>
      </p:pic>
      <p:sp>
        <p:nvSpPr>
          <p:cNvPr id="2" name="Title 1"/>
          <p:cNvSpPr>
            <a:spLocks noGrp="1"/>
          </p:cNvSpPr>
          <p:nvPr>
            <p:ph type="title"/>
          </p:nvPr>
        </p:nvSpPr>
        <p:spPr>
          <a:xfrm>
            <a:off x="1086029" y="3924229"/>
            <a:ext cx="10360501" cy="365125"/>
          </a:xfrm>
        </p:spPr>
        <p:txBody>
          <a:bodyPr anchor="t">
            <a:normAutofit/>
          </a:bodyPr>
          <a:lstStyle>
            <a:lvl1pPr algn="l">
              <a:defRPr sz="2200" b="1" cap="all">
                <a:solidFill>
                  <a:schemeClr val="bg1"/>
                </a:solidFill>
              </a:defRPr>
            </a:lvl1pPr>
          </a:lstStyle>
          <a:p>
            <a:r>
              <a:rPr lang="en-US" dirty="0"/>
              <a:t>Click to edit Master title style</a:t>
            </a:r>
            <a:endParaRPr lang="en-CA" dirty="0"/>
          </a:p>
        </p:txBody>
      </p:sp>
      <p:sp>
        <p:nvSpPr>
          <p:cNvPr id="4" name="Date Placeholder 3"/>
          <p:cNvSpPr>
            <a:spLocks noGrp="1"/>
          </p:cNvSpPr>
          <p:nvPr>
            <p:ph type="dt" sz="half" idx="10"/>
          </p:nvPr>
        </p:nvSpPr>
        <p:spPr/>
        <p:txBody>
          <a:bodyPr/>
          <a:lstStyle/>
          <a:p>
            <a:fld id="{F09AAE80-104B-402A-A552-CDCC3693724B}"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cxnSp>
        <p:nvCxnSpPr>
          <p:cNvPr id="11" name="Straight Connector 10">
            <a:extLst>
              <a:ext uri="{FF2B5EF4-FFF2-40B4-BE49-F238E27FC236}">
                <a16:creationId xmlns:a16="http://schemas.microsoft.com/office/drawing/2014/main" id="{459E4F0D-57FE-C480-C3F1-0C6E4537E49A}"/>
              </a:ext>
            </a:extLst>
          </p:cNvPr>
          <p:cNvCxnSpPr>
            <a:cxnSpLocks/>
          </p:cNvCxnSpPr>
          <p:nvPr userDrawn="1"/>
        </p:nvCxnSpPr>
        <p:spPr>
          <a:xfrm>
            <a:off x="1027661" y="3974883"/>
            <a:ext cx="0" cy="2118413"/>
          </a:xfrm>
          <a:prstGeom prst="line">
            <a:avLst/>
          </a:prstGeom>
          <a:ln w="19050" cap="rnd">
            <a:solidFill>
              <a:schemeClr val="bg1"/>
            </a:solidFill>
            <a:prstDash val="sysDot"/>
          </a:ln>
        </p:spPr>
        <p:style>
          <a:lnRef idx="1">
            <a:schemeClr val="accent6"/>
          </a:lnRef>
          <a:fillRef idx="0">
            <a:schemeClr val="accent6"/>
          </a:fillRef>
          <a:effectRef idx="0">
            <a:schemeClr val="accent6"/>
          </a:effectRef>
          <a:fontRef idx="minor">
            <a:schemeClr val="tx1"/>
          </a:fontRef>
        </p:style>
      </p:cxnSp>
      <p:sp>
        <p:nvSpPr>
          <p:cNvPr id="13" name="Text Placeholder 2">
            <a:extLst>
              <a:ext uri="{FF2B5EF4-FFF2-40B4-BE49-F238E27FC236}">
                <a16:creationId xmlns:a16="http://schemas.microsoft.com/office/drawing/2014/main" id="{20C6FA77-0D0B-0EC1-EC08-67E262FAFF9A}"/>
              </a:ext>
            </a:extLst>
          </p:cNvPr>
          <p:cNvSpPr>
            <a:spLocks noGrp="1"/>
          </p:cNvSpPr>
          <p:nvPr>
            <p:ph type="body" idx="13"/>
          </p:nvPr>
        </p:nvSpPr>
        <p:spPr>
          <a:xfrm>
            <a:off x="1075143" y="4235778"/>
            <a:ext cx="5389383" cy="1079791"/>
          </a:xfrm>
        </p:spPr>
        <p:txBody>
          <a:bodyPr anchor="t" anchorCtr="0">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086029" y="5261139"/>
            <a:ext cx="5963339" cy="1192159"/>
          </a:xfrm>
        </p:spPr>
        <p:txBody>
          <a:bodyPr anchor="t" anchorCtr="0">
            <a:normAutofit/>
          </a:bodyP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8676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B84E07-9DC7-11BC-D5D0-AFBCE46340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4" cy="6856214"/>
          </a:xfrm>
          <a:prstGeom prst="rect">
            <a:avLst/>
          </a:prstGeom>
        </p:spPr>
      </p:pic>
      <p:sp>
        <p:nvSpPr>
          <p:cNvPr id="12" name="Rectangle 11">
            <a:extLst>
              <a:ext uri="{FF2B5EF4-FFF2-40B4-BE49-F238E27FC236}">
                <a16:creationId xmlns:a16="http://schemas.microsoft.com/office/drawing/2014/main" id="{C2F7F508-AA24-F28C-64AF-D6E76A213822}"/>
              </a:ext>
            </a:extLst>
          </p:cNvPr>
          <p:cNvSpPr/>
          <p:nvPr userDrawn="1"/>
        </p:nvSpPr>
        <p:spPr>
          <a:xfrm>
            <a:off x="5005763" y="2531808"/>
            <a:ext cx="3914500" cy="1800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p:cNvSpPr>
            <a:spLocks noGrp="1"/>
          </p:cNvSpPr>
          <p:nvPr>
            <p:ph type="body" idx="1"/>
          </p:nvPr>
        </p:nvSpPr>
        <p:spPr>
          <a:xfrm>
            <a:off x="5374332" y="2639820"/>
            <a:ext cx="3456384" cy="1584176"/>
          </a:xfrm>
        </p:spPr>
        <p:txBody>
          <a:bodyPr anchor="ctr" anchorCtr="0">
            <a:normAutofit/>
          </a:bodyPr>
          <a:lstStyle>
            <a:lvl1pPr marL="0" indent="0">
              <a:buNone/>
              <a:defRPr sz="2800" b="1" i="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B2635AF-C7AA-4BAB-BD0A-0D55ABA2173A}"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11" name="Rectangle 10">
            <a:extLst>
              <a:ext uri="{FF2B5EF4-FFF2-40B4-BE49-F238E27FC236}">
                <a16:creationId xmlns:a16="http://schemas.microsoft.com/office/drawing/2014/main" id="{F90348E2-B5DD-6AB1-1C51-5A90D45FBB13}"/>
              </a:ext>
            </a:extLst>
          </p:cNvPr>
          <p:cNvSpPr/>
          <p:nvPr userDrawn="1"/>
        </p:nvSpPr>
        <p:spPr>
          <a:xfrm>
            <a:off x="2710036" y="2531808"/>
            <a:ext cx="2304256" cy="180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3112900" y="2629088"/>
            <a:ext cx="1872208" cy="1800200"/>
          </a:xfrm>
        </p:spPr>
        <p:txBody>
          <a:bodyPr lIns="0" tIns="0" rIns="0" bIns="0" anchor="ctr" anchorCtr="0">
            <a:noAutofit/>
          </a:bodyPr>
          <a:lstStyle>
            <a:lvl1pPr algn="ctr">
              <a:defRPr sz="8000" b="0" cap="all">
                <a:solidFill>
                  <a:schemeClr val="bg1"/>
                </a:solidFill>
              </a:defRPr>
            </a:lvl1pPr>
          </a:lstStyle>
          <a:p>
            <a:r>
              <a:rPr lang="en-US"/>
              <a:t>Click to edit Master title style</a:t>
            </a:r>
            <a:endParaRPr lang="en-CA" dirty="0"/>
          </a:p>
        </p:txBody>
      </p:sp>
      <p:cxnSp>
        <p:nvCxnSpPr>
          <p:cNvPr id="16" name="Straight Connector 15">
            <a:extLst>
              <a:ext uri="{FF2B5EF4-FFF2-40B4-BE49-F238E27FC236}">
                <a16:creationId xmlns:a16="http://schemas.microsoft.com/office/drawing/2014/main" id="{971922B7-D4FA-1861-2F02-783C8D1EBA52}"/>
              </a:ext>
            </a:extLst>
          </p:cNvPr>
          <p:cNvCxnSpPr>
            <a:cxnSpLocks/>
          </p:cNvCxnSpPr>
          <p:nvPr userDrawn="1"/>
        </p:nvCxnSpPr>
        <p:spPr>
          <a:xfrm>
            <a:off x="3214092" y="3035864"/>
            <a:ext cx="0" cy="792088"/>
          </a:xfrm>
          <a:prstGeom prst="line">
            <a:avLst/>
          </a:prstGeom>
          <a:ln w="19050" cap="rnd">
            <a:solidFill>
              <a:schemeClr val="bg1"/>
            </a:solidFill>
            <a:prstDash val="sysDot"/>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8371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3">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B84E07-9DC7-11BC-D5D0-AFBCE46340AE}"/>
              </a:ext>
            </a:extLst>
          </p:cNvPr>
          <p:cNvPicPr>
            <a:picLocks noChangeAspect="1"/>
          </p:cNvPicPr>
          <p:nvPr userDrawn="1"/>
        </p:nvPicPr>
        <p:blipFill>
          <a:blip r:embed="rId2"/>
          <a:srcRect/>
          <a:stretch/>
        </p:blipFill>
        <p:spPr>
          <a:xfrm>
            <a:off x="0" y="-152400"/>
            <a:ext cx="12455880" cy="7542907"/>
          </a:xfrm>
          <a:prstGeom prst="rect">
            <a:avLst/>
          </a:prstGeom>
        </p:spPr>
      </p:pic>
      <p:sp>
        <p:nvSpPr>
          <p:cNvPr id="12" name="Rectangle 11">
            <a:extLst>
              <a:ext uri="{FF2B5EF4-FFF2-40B4-BE49-F238E27FC236}">
                <a16:creationId xmlns:a16="http://schemas.microsoft.com/office/drawing/2014/main" id="{C2F7F508-AA24-F28C-64AF-D6E76A213822}"/>
              </a:ext>
            </a:extLst>
          </p:cNvPr>
          <p:cNvSpPr/>
          <p:nvPr userDrawn="1"/>
        </p:nvSpPr>
        <p:spPr>
          <a:xfrm>
            <a:off x="5005763" y="2531808"/>
            <a:ext cx="3914500" cy="1800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p:cNvSpPr>
            <a:spLocks noGrp="1"/>
          </p:cNvSpPr>
          <p:nvPr>
            <p:ph type="body" idx="1"/>
          </p:nvPr>
        </p:nvSpPr>
        <p:spPr>
          <a:xfrm>
            <a:off x="5374332" y="2639820"/>
            <a:ext cx="3456384" cy="1584176"/>
          </a:xfrm>
        </p:spPr>
        <p:txBody>
          <a:bodyPr anchor="ctr" anchorCtr="0">
            <a:normAutofit/>
          </a:bodyPr>
          <a:lstStyle>
            <a:lvl1pPr marL="0" indent="0">
              <a:buNone/>
              <a:defRPr sz="2800" b="1" i="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B2635AF-C7AA-4BAB-BD0A-0D55ABA2173A}"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11" name="Rectangle 10">
            <a:extLst>
              <a:ext uri="{FF2B5EF4-FFF2-40B4-BE49-F238E27FC236}">
                <a16:creationId xmlns:a16="http://schemas.microsoft.com/office/drawing/2014/main" id="{F90348E2-B5DD-6AB1-1C51-5A90D45FBB13}"/>
              </a:ext>
            </a:extLst>
          </p:cNvPr>
          <p:cNvSpPr/>
          <p:nvPr userDrawn="1"/>
        </p:nvSpPr>
        <p:spPr>
          <a:xfrm>
            <a:off x="2710036" y="2531808"/>
            <a:ext cx="2304256" cy="18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3112900" y="2629088"/>
            <a:ext cx="1872208" cy="1800200"/>
          </a:xfrm>
        </p:spPr>
        <p:txBody>
          <a:bodyPr lIns="0" tIns="0" rIns="0" bIns="0" anchor="ctr" anchorCtr="0">
            <a:noAutofit/>
          </a:bodyPr>
          <a:lstStyle>
            <a:lvl1pPr algn="ctr">
              <a:defRPr sz="8000" b="0" cap="all">
                <a:solidFill>
                  <a:schemeClr val="bg1"/>
                </a:solidFill>
              </a:defRPr>
            </a:lvl1pPr>
          </a:lstStyle>
          <a:p>
            <a:r>
              <a:rPr lang="en-US"/>
              <a:t>Click to edit Master title style</a:t>
            </a:r>
            <a:endParaRPr lang="en-CA" dirty="0"/>
          </a:p>
        </p:txBody>
      </p:sp>
      <p:cxnSp>
        <p:nvCxnSpPr>
          <p:cNvPr id="16" name="Straight Connector 15">
            <a:extLst>
              <a:ext uri="{FF2B5EF4-FFF2-40B4-BE49-F238E27FC236}">
                <a16:creationId xmlns:a16="http://schemas.microsoft.com/office/drawing/2014/main" id="{971922B7-D4FA-1861-2F02-783C8D1EBA52}"/>
              </a:ext>
            </a:extLst>
          </p:cNvPr>
          <p:cNvCxnSpPr>
            <a:cxnSpLocks/>
          </p:cNvCxnSpPr>
          <p:nvPr userDrawn="1"/>
        </p:nvCxnSpPr>
        <p:spPr>
          <a:xfrm>
            <a:off x="3214092" y="3035864"/>
            <a:ext cx="0" cy="792088"/>
          </a:xfrm>
          <a:prstGeom prst="line">
            <a:avLst/>
          </a:prstGeom>
          <a:ln w="19050" cap="rnd">
            <a:solidFill>
              <a:schemeClr val="bg1"/>
            </a:solidFill>
            <a:prstDash val="sysDot"/>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4806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B84E07-9DC7-11BC-D5D0-AFBCE46340AE}"/>
              </a:ext>
            </a:extLst>
          </p:cNvPr>
          <p:cNvPicPr>
            <a:picLocks noChangeAspect="1"/>
          </p:cNvPicPr>
          <p:nvPr userDrawn="1"/>
        </p:nvPicPr>
        <p:blipFill>
          <a:blip r:embed="rId2"/>
          <a:srcRect/>
          <a:stretch/>
        </p:blipFill>
        <p:spPr>
          <a:xfrm>
            <a:off x="-375197" y="-533400"/>
            <a:ext cx="12609479" cy="8153400"/>
          </a:xfrm>
          <a:prstGeom prst="rect">
            <a:avLst/>
          </a:prstGeom>
        </p:spPr>
      </p:pic>
      <p:sp>
        <p:nvSpPr>
          <p:cNvPr id="12" name="Rectangle 11">
            <a:extLst>
              <a:ext uri="{FF2B5EF4-FFF2-40B4-BE49-F238E27FC236}">
                <a16:creationId xmlns:a16="http://schemas.microsoft.com/office/drawing/2014/main" id="{C2F7F508-AA24-F28C-64AF-D6E76A213822}"/>
              </a:ext>
            </a:extLst>
          </p:cNvPr>
          <p:cNvSpPr/>
          <p:nvPr userDrawn="1"/>
        </p:nvSpPr>
        <p:spPr>
          <a:xfrm>
            <a:off x="5005763" y="2531808"/>
            <a:ext cx="3914500" cy="1800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p:cNvSpPr>
            <a:spLocks noGrp="1"/>
          </p:cNvSpPr>
          <p:nvPr>
            <p:ph type="body" idx="1"/>
          </p:nvPr>
        </p:nvSpPr>
        <p:spPr>
          <a:xfrm>
            <a:off x="5374332" y="2639820"/>
            <a:ext cx="3456384" cy="1584176"/>
          </a:xfrm>
        </p:spPr>
        <p:txBody>
          <a:bodyPr anchor="ctr" anchorCtr="0">
            <a:normAutofit/>
          </a:bodyPr>
          <a:lstStyle>
            <a:lvl1pPr marL="0" indent="0">
              <a:buNone/>
              <a:defRPr sz="2800" b="1" i="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B2635AF-C7AA-4BAB-BD0A-0D55ABA2173A}"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11" name="Rectangle 10">
            <a:extLst>
              <a:ext uri="{FF2B5EF4-FFF2-40B4-BE49-F238E27FC236}">
                <a16:creationId xmlns:a16="http://schemas.microsoft.com/office/drawing/2014/main" id="{F90348E2-B5DD-6AB1-1C51-5A90D45FBB13}"/>
              </a:ext>
            </a:extLst>
          </p:cNvPr>
          <p:cNvSpPr/>
          <p:nvPr userDrawn="1"/>
        </p:nvSpPr>
        <p:spPr>
          <a:xfrm>
            <a:off x="2710036" y="2531808"/>
            <a:ext cx="2304256" cy="18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3112900" y="2629088"/>
            <a:ext cx="1872208" cy="1800200"/>
          </a:xfrm>
        </p:spPr>
        <p:txBody>
          <a:bodyPr lIns="0" tIns="0" rIns="0" bIns="0" anchor="ctr" anchorCtr="0">
            <a:noAutofit/>
          </a:bodyPr>
          <a:lstStyle>
            <a:lvl1pPr algn="ctr">
              <a:defRPr sz="8000" b="0" cap="all">
                <a:solidFill>
                  <a:schemeClr val="bg1"/>
                </a:solidFill>
              </a:defRPr>
            </a:lvl1pPr>
          </a:lstStyle>
          <a:p>
            <a:r>
              <a:rPr lang="en-US"/>
              <a:t>Click to edit Master title style</a:t>
            </a:r>
            <a:endParaRPr lang="en-CA" dirty="0"/>
          </a:p>
        </p:txBody>
      </p:sp>
      <p:cxnSp>
        <p:nvCxnSpPr>
          <p:cNvPr id="16" name="Straight Connector 15">
            <a:extLst>
              <a:ext uri="{FF2B5EF4-FFF2-40B4-BE49-F238E27FC236}">
                <a16:creationId xmlns:a16="http://schemas.microsoft.com/office/drawing/2014/main" id="{971922B7-D4FA-1861-2F02-783C8D1EBA52}"/>
              </a:ext>
            </a:extLst>
          </p:cNvPr>
          <p:cNvCxnSpPr>
            <a:cxnSpLocks/>
          </p:cNvCxnSpPr>
          <p:nvPr userDrawn="1"/>
        </p:nvCxnSpPr>
        <p:spPr>
          <a:xfrm>
            <a:off x="3214092" y="3035864"/>
            <a:ext cx="0" cy="792088"/>
          </a:xfrm>
          <a:prstGeom prst="line">
            <a:avLst/>
          </a:prstGeom>
          <a:ln w="19050" cap="rnd">
            <a:solidFill>
              <a:schemeClr val="bg1"/>
            </a:solidFill>
            <a:prstDash val="sysDot"/>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1300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B84E07-9DC7-11BC-D5D0-AFBCE46340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2" name="Rectangle 11">
            <a:extLst>
              <a:ext uri="{FF2B5EF4-FFF2-40B4-BE49-F238E27FC236}">
                <a16:creationId xmlns:a16="http://schemas.microsoft.com/office/drawing/2014/main" id="{C2F7F508-AA24-F28C-64AF-D6E76A213822}"/>
              </a:ext>
            </a:extLst>
          </p:cNvPr>
          <p:cNvSpPr/>
          <p:nvPr userDrawn="1"/>
        </p:nvSpPr>
        <p:spPr>
          <a:xfrm>
            <a:off x="908187" y="3312534"/>
            <a:ext cx="4097575" cy="1800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p:cNvSpPr>
            <a:spLocks noGrp="1"/>
          </p:cNvSpPr>
          <p:nvPr>
            <p:ph type="body" idx="1"/>
          </p:nvPr>
        </p:nvSpPr>
        <p:spPr>
          <a:xfrm>
            <a:off x="1125860" y="3420546"/>
            <a:ext cx="3607280" cy="1584176"/>
          </a:xfrm>
        </p:spPr>
        <p:txBody>
          <a:bodyPr anchor="ctr" anchorCtr="0">
            <a:normAutofit/>
          </a:bodyPr>
          <a:lstStyle>
            <a:lvl1pPr marL="0" indent="0">
              <a:buNone/>
              <a:defRPr sz="2800" b="1"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2635AF-C7AA-4BAB-BD0A-0D55ABA2173A}"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11" name="Rectangle 10">
            <a:extLst>
              <a:ext uri="{FF2B5EF4-FFF2-40B4-BE49-F238E27FC236}">
                <a16:creationId xmlns:a16="http://schemas.microsoft.com/office/drawing/2014/main" id="{F90348E2-B5DD-6AB1-1C51-5A90D45FBB13}"/>
              </a:ext>
            </a:extLst>
          </p:cNvPr>
          <p:cNvSpPr/>
          <p:nvPr userDrawn="1"/>
        </p:nvSpPr>
        <p:spPr>
          <a:xfrm>
            <a:off x="908187" y="1521709"/>
            <a:ext cx="4097575" cy="1800200"/>
          </a:xfrm>
          <a:prstGeom prst="rect">
            <a:avLst/>
          </a:prstGeom>
          <a:solidFill>
            <a:srgbClr val="B07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24041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B84E07-9DC7-11BC-D5D0-AFBCE46340AE}"/>
              </a:ext>
            </a:extLst>
          </p:cNvPr>
          <p:cNvPicPr>
            <a:picLocks noChangeAspect="1"/>
          </p:cNvPicPr>
          <p:nvPr userDrawn="1"/>
        </p:nvPicPr>
        <p:blipFill>
          <a:blip r:embed="rId2"/>
          <a:srcRect/>
          <a:stretch/>
        </p:blipFill>
        <p:spPr>
          <a:xfrm>
            <a:off x="-307974" y="-762000"/>
            <a:ext cx="12496799" cy="7763637"/>
          </a:xfrm>
          <a:prstGeom prst="rect">
            <a:avLst/>
          </a:prstGeom>
        </p:spPr>
      </p:pic>
      <p:sp>
        <p:nvSpPr>
          <p:cNvPr id="12" name="Rectangle 11">
            <a:extLst>
              <a:ext uri="{FF2B5EF4-FFF2-40B4-BE49-F238E27FC236}">
                <a16:creationId xmlns:a16="http://schemas.microsoft.com/office/drawing/2014/main" id="{C2F7F508-AA24-F28C-64AF-D6E76A213822}"/>
              </a:ext>
            </a:extLst>
          </p:cNvPr>
          <p:cNvSpPr/>
          <p:nvPr userDrawn="1"/>
        </p:nvSpPr>
        <p:spPr>
          <a:xfrm>
            <a:off x="5005763" y="2531808"/>
            <a:ext cx="3914500" cy="1800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p:cNvSpPr>
            <a:spLocks noGrp="1"/>
          </p:cNvSpPr>
          <p:nvPr>
            <p:ph type="body" idx="1"/>
          </p:nvPr>
        </p:nvSpPr>
        <p:spPr>
          <a:xfrm>
            <a:off x="5374332" y="2639820"/>
            <a:ext cx="3456384" cy="1584176"/>
          </a:xfrm>
        </p:spPr>
        <p:txBody>
          <a:bodyPr anchor="ctr" anchorCtr="0">
            <a:normAutofit/>
          </a:bodyPr>
          <a:lstStyle>
            <a:lvl1pPr marL="0" indent="0">
              <a:buNone/>
              <a:defRPr sz="2800" b="1" i="0">
                <a:solidFill>
                  <a:schemeClr val="accent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B2635AF-C7AA-4BAB-BD0A-0D55ABA2173A}" type="datetime1">
              <a:rPr lang="en-CA" smtClean="0"/>
              <a:t>2023-12-12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4E544-D5D5-441C-8A6B-1732F40065C7}" type="slidenum">
              <a:rPr lang="en-CA" smtClean="0"/>
              <a:t>‹#›</a:t>
            </a:fld>
            <a:endParaRPr lang="en-CA"/>
          </a:p>
        </p:txBody>
      </p:sp>
      <p:sp>
        <p:nvSpPr>
          <p:cNvPr id="11" name="Rectangle 10">
            <a:extLst>
              <a:ext uri="{FF2B5EF4-FFF2-40B4-BE49-F238E27FC236}">
                <a16:creationId xmlns:a16="http://schemas.microsoft.com/office/drawing/2014/main" id="{F90348E2-B5DD-6AB1-1C51-5A90D45FBB13}"/>
              </a:ext>
            </a:extLst>
          </p:cNvPr>
          <p:cNvSpPr/>
          <p:nvPr userDrawn="1"/>
        </p:nvSpPr>
        <p:spPr>
          <a:xfrm>
            <a:off x="2710036" y="2531808"/>
            <a:ext cx="2304256" cy="180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3358108" y="2629088"/>
            <a:ext cx="1627000" cy="1702920"/>
          </a:xfrm>
        </p:spPr>
        <p:txBody>
          <a:bodyPr lIns="0" tIns="0" rIns="0" bIns="0" anchor="ctr" anchorCtr="0">
            <a:noAutofit/>
          </a:bodyPr>
          <a:lstStyle>
            <a:lvl1pPr algn="l">
              <a:lnSpc>
                <a:spcPct val="100000"/>
              </a:lnSpc>
              <a:defRPr sz="1400" b="1" cap="all">
                <a:solidFill>
                  <a:schemeClr val="bg1"/>
                </a:solidFill>
              </a:defRPr>
            </a:lvl1pPr>
          </a:lstStyle>
          <a:p>
            <a:r>
              <a:rPr lang="en-US"/>
              <a:t>Click to edit Master title style</a:t>
            </a:r>
            <a:endParaRPr lang="en-CA" dirty="0"/>
          </a:p>
        </p:txBody>
      </p:sp>
      <p:cxnSp>
        <p:nvCxnSpPr>
          <p:cNvPr id="16" name="Straight Connector 15">
            <a:extLst>
              <a:ext uri="{FF2B5EF4-FFF2-40B4-BE49-F238E27FC236}">
                <a16:creationId xmlns:a16="http://schemas.microsoft.com/office/drawing/2014/main" id="{971922B7-D4FA-1861-2F02-783C8D1EBA52}"/>
              </a:ext>
            </a:extLst>
          </p:cNvPr>
          <p:cNvCxnSpPr>
            <a:cxnSpLocks/>
          </p:cNvCxnSpPr>
          <p:nvPr userDrawn="1"/>
        </p:nvCxnSpPr>
        <p:spPr>
          <a:xfrm>
            <a:off x="3214092" y="3035864"/>
            <a:ext cx="0" cy="792088"/>
          </a:xfrm>
          <a:prstGeom prst="line">
            <a:avLst/>
          </a:prstGeom>
          <a:ln w="19050" cap="rnd">
            <a:solidFill>
              <a:schemeClr val="bg1"/>
            </a:solidFill>
            <a:prstDash val="sysDot"/>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5560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4195" y="279898"/>
            <a:ext cx="10835190" cy="864096"/>
          </a:xfrm>
          <a:prstGeom prst="rect">
            <a:avLst/>
          </a:prstGeom>
        </p:spPr>
        <p:txBody>
          <a:bodyPr vert="horz" lIns="91440" tIns="45720" rIns="91440" bIns="45720" rtlCol="0" anchor="b" anchorCtr="0">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441" y="1556792"/>
            <a:ext cx="10969943" cy="46276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186459" y="6356351"/>
            <a:ext cx="144345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73DF3-62E3-42FF-B8D5-F2B73746CDB8}" type="datetime1">
              <a:rPr lang="en-CA" smtClean="0"/>
              <a:t>2023-12-12</a:t>
            </a:fld>
            <a:endParaRPr lang="en-CA"/>
          </a:p>
        </p:txBody>
      </p:sp>
      <p:sp>
        <p:nvSpPr>
          <p:cNvPr id="5" name="Footer Placeholder 4"/>
          <p:cNvSpPr>
            <a:spLocks noGrp="1"/>
          </p:cNvSpPr>
          <p:nvPr>
            <p:ph type="ftr" sz="quarter" idx="3"/>
          </p:nvPr>
        </p:nvSpPr>
        <p:spPr>
          <a:xfrm>
            <a:off x="1629917" y="6356351"/>
            <a:ext cx="756083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9190756"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44E544-D5D5-441C-8A6B-1732F40065C7}" type="slidenum">
              <a:rPr lang="en-CA" smtClean="0"/>
              <a:t>‹#›</a:t>
            </a:fld>
            <a:endParaRPr lang="en-CA"/>
          </a:p>
        </p:txBody>
      </p:sp>
      <p:cxnSp>
        <p:nvCxnSpPr>
          <p:cNvPr id="10" name="Straight Connector 9">
            <a:extLst>
              <a:ext uri="{FF2B5EF4-FFF2-40B4-BE49-F238E27FC236}">
                <a16:creationId xmlns:a16="http://schemas.microsoft.com/office/drawing/2014/main" id="{1E7166E0-BA87-ABE9-DECA-931D52C39397}"/>
              </a:ext>
            </a:extLst>
          </p:cNvPr>
          <p:cNvCxnSpPr>
            <a:cxnSpLocks/>
          </p:cNvCxnSpPr>
          <p:nvPr userDrawn="1"/>
        </p:nvCxnSpPr>
        <p:spPr>
          <a:xfrm>
            <a:off x="708372" y="753056"/>
            <a:ext cx="0" cy="615632"/>
          </a:xfrm>
          <a:prstGeom prst="line">
            <a:avLst/>
          </a:prstGeom>
          <a:ln w="19050" cap="rnd">
            <a:solidFill>
              <a:schemeClr val="bg2"/>
            </a:solidFill>
            <a:prstDash val="sysDot"/>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02027439"/>
      </p:ext>
    </p:extLst>
  </p:cSld>
  <p:clrMap bg1="lt1" tx1="dk1" bg2="lt2" tx2="dk2" accent1="accent1" accent2="accent2" accent3="accent3" accent4="accent4" accent5="accent5" accent6="accent6" hlink="hlink" folHlink="folHlink"/>
  <p:sldLayoutIdLst>
    <p:sldLayoutId id="2147483679" r:id="rId1"/>
    <p:sldLayoutId id="2147483681" r:id="rId2"/>
    <p:sldLayoutId id="2147483677" r:id="rId3"/>
    <p:sldLayoutId id="2147483651" r:id="rId4"/>
    <p:sldLayoutId id="2147483662" r:id="rId5"/>
    <p:sldLayoutId id="2147483680" r:id="rId6"/>
    <p:sldLayoutId id="2147483669" r:id="rId7"/>
    <p:sldLayoutId id="2147483670" r:id="rId8"/>
    <p:sldLayoutId id="2147483671" r:id="rId9"/>
    <p:sldLayoutId id="2147483678" r:id="rId10"/>
    <p:sldLayoutId id="2147483672" r:id="rId11"/>
    <p:sldLayoutId id="2147483666" r:id="rId12"/>
    <p:sldLayoutId id="2147483650" r:id="rId13"/>
    <p:sldLayoutId id="2147483658" r:id="rId14"/>
    <p:sldLayoutId id="2147483667" r:id="rId15"/>
    <p:sldLayoutId id="2147483673" r:id="rId16"/>
    <p:sldLayoutId id="2147483668" r:id="rId17"/>
    <p:sldLayoutId id="2147483652" r:id="rId18"/>
    <p:sldLayoutId id="2147483653" r:id="rId19"/>
    <p:sldLayoutId id="2147483659" r:id="rId20"/>
    <p:sldLayoutId id="2147483660" r:id="rId21"/>
    <p:sldLayoutId id="2147483654" r:id="rId22"/>
    <p:sldLayoutId id="2147483674" r:id="rId23"/>
    <p:sldLayoutId id="2147483655" r:id="rId24"/>
    <p:sldLayoutId id="2147483661" r:id="rId25"/>
    <p:sldLayoutId id="214748367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0000"/>
        </a:lnSpc>
        <a:spcBef>
          <a:spcPct val="0"/>
        </a:spcBef>
        <a:buNone/>
        <a:defRPr sz="2800" b="1" kern="1200" cap="all" baseline="0">
          <a:solidFill>
            <a:schemeClr val="tx2"/>
          </a:solidFill>
          <a:latin typeface="+mj-lt"/>
          <a:ea typeface="+mj-ea"/>
          <a:cs typeface="+mj-cs"/>
        </a:defRPr>
      </a:lvl1pPr>
    </p:titleStyle>
    <p:bodyStyle>
      <a:lvl1pPr marL="134938" indent="-9525" algn="l" defTabSz="914400" rtl="0" eaLnBrk="1" latinLnBrk="0" hangingPunct="1">
        <a:spcBef>
          <a:spcPct val="20000"/>
        </a:spcBef>
        <a:buFontTx/>
        <a:buNone/>
        <a:defRPr sz="2000" kern="1200">
          <a:solidFill>
            <a:schemeClr val="bg2"/>
          </a:solidFill>
          <a:latin typeface="+mn-lt"/>
          <a:ea typeface="+mn-ea"/>
          <a:cs typeface="+mn-cs"/>
        </a:defRPr>
      </a:lvl1pPr>
      <a:lvl2pPr marL="314325" indent="-177800" algn="l" defTabSz="914400" rtl="0" eaLnBrk="1" latinLnBrk="0" hangingPunct="1">
        <a:spcBef>
          <a:spcPct val="20000"/>
        </a:spcBef>
        <a:buClr>
          <a:schemeClr val="bg2"/>
        </a:buClr>
        <a:buFont typeface="Arial" panose="020B0604020202020204" pitchFamily="34" charset="0"/>
        <a:buChar char="•"/>
        <a:defRPr sz="2000" kern="1200">
          <a:solidFill>
            <a:schemeClr val="bg2"/>
          </a:solidFill>
          <a:latin typeface="+mn-lt"/>
          <a:ea typeface="+mn-ea"/>
          <a:cs typeface="+mn-cs"/>
        </a:defRPr>
      </a:lvl2pPr>
      <a:lvl3pPr marL="538163" indent="-214313" algn="l" defTabSz="914400" rtl="0" eaLnBrk="1" latinLnBrk="0" hangingPunct="1">
        <a:spcBef>
          <a:spcPct val="20000"/>
        </a:spcBef>
        <a:buFont typeface="Arial" panose="020B0604020202020204" pitchFamily="34" charset="0"/>
        <a:buChar char="–"/>
        <a:defRPr sz="1600" kern="1200">
          <a:solidFill>
            <a:schemeClr val="bg2"/>
          </a:solidFill>
          <a:latin typeface="+mn-lt"/>
          <a:ea typeface="+mn-ea"/>
          <a:cs typeface="+mn-cs"/>
        </a:defRPr>
      </a:lvl3pPr>
      <a:lvl4pPr marL="715963" indent="-177800" algn="l" defTabSz="914400" rtl="0" eaLnBrk="1" latinLnBrk="0" hangingPunct="1">
        <a:spcBef>
          <a:spcPct val="20000"/>
        </a:spcBef>
        <a:buFont typeface="Courier New" panose="02070309020205020404" pitchFamily="49" charset="0"/>
        <a:buChar char="o"/>
        <a:defRPr sz="1400" kern="1200">
          <a:solidFill>
            <a:schemeClr val="bg2"/>
          </a:solidFill>
          <a:latin typeface="+mn-lt"/>
          <a:ea typeface="+mn-ea"/>
          <a:cs typeface="+mn-cs"/>
        </a:defRPr>
      </a:lvl4pPr>
      <a:lvl5pPr marL="855663" indent="-139700" algn="l" defTabSz="914400" rtl="0" eaLnBrk="1" latinLnBrk="0" hangingPunct="1">
        <a:spcBef>
          <a:spcPct val="20000"/>
        </a:spcBef>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39" userDrawn="1">
          <p15:clr>
            <a:srgbClr val="F26B43"/>
          </p15:clr>
        </p15:guide>
        <p15:guide id="3" pos="528" userDrawn="1">
          <p15:clr>
            <a:srgbClr val="F26B43"/>
          </p15:clr>
        </p15:guide>
        <p15:guide id="5" orient="horz" pos="643" userDrawn="1">
          <p15:clr>
            <a:srgbClr val="F26B43"/>
          </p15:clr>
        </p15:guide>
        <p15:guide id="8" orient="horz" pos="11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01695A-1AE0-5EBC-F098-EE0764FEA431}"/>
              </a:ext>
            </a:extLst>
          </p:cNvPr>
          <p:cNvSpPr>
            <a:spLocks noGrp="1"/>
          </p:cNvSpPr>
          <p:nvPr>
            <p:ph type="ctrTitle"/>
          </p:nvPr>
        </p:nvSpPr>
        <p:spPr>
          <a:xfrm>
            <a:off x="608012" y="1958975"/>
            <a:ext cx="5562598" cy="1470025"/>
          </a:xfrm>
        </p:spPr>
        <p:txBody>
          <a:bodyPr/>
          <a:lstStyle/>
          <a:p>
            <a:r>
              <a:rPr lang="en-CA" dirty="0"/>
              <a:t>2024 Winter Road</a:t>
            </a:r>
            <a:br>
              <a:rPr lang="en-CA" dirty="0"/>
            </a:br>
            <a:r>
              <a:rPr lang="en-CA" dirty="0"/>
              <a:t>Driver’s orientation</a:t>
            </a:r>
          </a:p>
        </p:txBody>
      </p:sp>
      <p:sp>
        <p:nvSpPr>
          <p:cNvPr id="5" name="Subtitle 4">
            <a:extLst>
              <a:ext uri="{FF2B5EF4-FFF2-40B4-BE49-F238E27FC236}">
                <a16:creationId xmlns:a16="http://schemas.microsoft.com/office/drawing/2014/main" id="{17BA2909-44FC-E55A-1205-98AA4CD98C69}"/>
              </a:ext>
            </a:extLst>
          </p:cNvPr>
          <p:cNvSpPr>
            <a:spLocks noGrp="1"/>
          </p:cNvSpPr>
          <p:nvPr>
            <p:ph type="subTitle" idx="1"/>
          </p:nvPr>
        </p:nvSpPr>
        <p:spPr>
          <a:xfrm>
            <a:off x="608012" y="3389536"/>
            <a:ext cx="7696198" cy="3289121"/>
          </a:xfrm>
        </p:spPr>
        <p:txBody>
          <a:bodyPr>
            <a:normAutofit/>
          </a:bodyPr>
          <a:lstStyle/>
          <a:p>
            <a:r>
              <a:rPr lang="en-US" dirty="0"/>
              <a:t>SAFETY IS THE ENGINE AND YOU ARE THE KEY THAT STARTS IT</a:t>
            </a:r>
            <a:endParaRPr lang="en-CA" dirty="0"/>
          </a:p>
          <a:p>
            <a:endParaRPr lang="en-US" dirty="0"/>
          </a:p>
        </p:txBody>
      </p:sp>
    </p:spTree>
    <p:extLst>
      <p:ext uri="{BB962C8B-B14F-4D97-AF65-F5344CB8AC3E}">
        <p14:creationId xmlns:p14="http://schemas.microsoft.com/office/powerpoint/2010/main" val="211965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A051CA-2E54-4AF9-2189-2CD6DD82D5F8}"/>
              </a:ext>
            </a:extLst>
          </p:cNvPr>
          <p:cNvSpPr>
            <a:spLocks noGrp="1"/>
          </p:cNvSpPr>
          <p:nvPr>
            <p:ph type="body" idx="1"/>
          </p:nvPr>
        </p:nvSpPr>
        <p:spPr>
          <a:xfrm>
            <a:off x="5374332" y="2639820"/>
            <a:ext cx="3456384" cy="1584176"/>
          </a:xfrm>
        </p:spPr>
        <p:txBody>
          <a:bodyPr/>
          <a:lstStyle/>
          <a:p>
            <a:r>
              <a:rPr lang="en-US" dirty="0"/>
              <a:t>Winter Road Dispatch Requirements</a:t>
            </a:r>
            <a:endParaRPr lang="en-CA" dirty="0"/>
          </a:p>
        </p:txBody>
      </p:sp>
      <p:sp>
        <p:nvSpPr>
          <p:cNvPr id="3" name="Slide Number Placeholder 2">
            <a:extLst>
              <a:ext uri="{FF2B5EF4-FFF2-40B4-BE49-F238E27FC236}">
                <a16:creationId xmlns:a16="http://schemas.microsoft.com/office/drawing/2014/main" id="{6763B5C6-6B8F-AA0F-7DAF-7BBF64E7F67A}"/>
              </a:ext>
            </a:extLst>
          </p:cNvPr>
          <p:cNvSpPr>
            <a:spLocks noGrp="1"/>
          </p:cNvSpPr>
          <p:nvPr>
            <p:ph type="sldNum" sz="quarter" idx="12"/>
          </p:nvPr>
        </p:nvSpPr>
        <p:spPr>
          <a:xfrm>
            <a:off x="9190756" y="6356351"/>
            <a:ext cx="2844059" cy="365125"/>
          </a:xfrm>
        </p:spPr>
        <p:txBody>
          <a:bodyPr/>
          <a:lstStyle/>
          <a:p>
            <a:fld id="{C244E544-D5D5-441C-8A6B-1732F40065C7}" type="slidenum">
              <a:rPr lang="en-CA" smtClean="0"/>
              <a:pPr/>
              <a:t>10</a:t>
            </a:fld>
            <a:endParaRPr lang="en-CA"/>
          </a:p>
        </p:txBody>
      </p:sp>
      <p:sp>
        <p:nvSpPr>
          <p:cNvPr id="4" name="Title 3">
            <a:extLst>
              <a:ext uri="{FF2B5EF4-FFF2-40B4-BE49-F238E27FC236}">
                <a16:creationId xmlns:a16="http://schemas.microsoft.com/office/drawing/2014/main" id="{90B1C7CD-BB08-2441-1732-3B74A8146D64}"/>
              </a:ext>
            </a:extLst>
          </p:cNvPr>
          <p:cNvSpPr>
            <a:spLocks noGrp="1"/>
          </p:cNvSpPr>
          <p:nvPr>
            <p:ph type="title"/>
          </p:nvPr>
        </p:nvSpPr>
        <p:spPr>
          <a:xfrm>
            <a:off x="3351212" y="2577540"/>
            <a:ext cx="1627000" cy="1702920"/>
          </a:xfrm>
        </p:spPr>
        <p:txBody>
          <a:bodyPr/>
          <a:lstStyle/>
          <a:p>
            <a:r>
              <a:rPr lang="en-US" sz="8000" b="0" dirty="0"/>
              <a:t>03</a:t>
            </a:r>
            <a:endParaRPr lang="en-CA" sz="8000" b="0" dirty="0"/>
          </a:p>
        </p:txBody>
      </p:sp>
    </p:spTree>
    <p:extLst>
      <p:ext uri="{BB962C8B-B14F-4D97-AF65-F5344CB8AC3E}">
        <p14:creationId xmlns:p14="http://schemas.microsoft.com/office/powerpoint/2010/main" val="5691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2CCC-4F3B-874B-375C-5ADF0B2C9DCC}"/>
              </a:ext>
            </a:extLst>
          </p:cNvPr>
          <p:cNvSpPr>
            <a:spLocks noGrp="1"/>
          </p:cNvSpPr>
          <p:nvPr>
            <p:ph type="title"/>
          </p:nvPr>
        </p:nvSpPr>
        <p:spPr>
          <a:xfrm>
            <a:off x="744195" y="279898"/>
            <a:ext cx="10835190" cy="864096"/>
          </a:xfrm>
        </p:spPr>
        <p:txBody>
          <a:bodyPr/>
          <a:lstStyle/>
          <a:p>
            <a:r>
              <a:rPr lang="en-US" dirty="0"/>
              <a:t>ARRIVING</a:t>
            </a:r>
            <a:r>
              <a:rPr lang="en-US" spc="-229" dirty="0"/>
              <a:t> </a:t>
            </a:r>
            <a:r>
              <a:rPr lang="en-US" spc="-85" dirty="0"/>
              <a:t>AT</a:t>
            </a:r>
            <a:r>
              <a:rPr lang="en-US" spc="-145" dirty="0"/>
              <a:t> </a:t>
            </a:r>
            <a:r>
              <a:rPr lang="en-US" spc="-10" dirty="0"/>
              <a:t>EKATI’S</a:t>
            </a:r>
            <a:r>
              <a:rPr lang="en-US" spc="-85" dirty="0"/>
              <a:t> </a:t>
            </a:r>
            <a:r>
              <a:rPr lang="en-US" dirty="0"/>
              <a:t>WR</a:t>
            </a:r>
            <a:r>
              <a:rPr lang="en-US" spc="-85" dirty="0"/>
              <a:t> </a:t>
            </a:r>
            <a:r>
              <a:rPr lang="en-US" spc="-60" dirty="0"/>
              <a:t>DISPATCH</a:t>
            </a:r>
            <a:endParaRPr lang="en-US" dirty="0"/>
          </a:p>
        </p:txBody>
      </p:sp>
      <p:sp>
        <p:nvSpPr>
          <p:cNvPr id="3" name="Slide Number Placeholder 2">
            <a:extLst>
              <a:ext uri="{FF2B5EF4-FFF2-40B4-BE49-F238E27FC236}">
                <a16:creationId xmlns:a16="http://schemas.microsoft.com/office/drawing/2014/main" id="{9476BB69-81E4-D75F-BED7-1D42561C24CC}"/>
              </a:ext>
            </a:extLst>
          </p:cNvPr>
          <p:cNvSpPr>
            <a:spLocks noGrp="1"/>
          </p:cNvSpPr>
          <p:nvPr>
            <p:ph type="sldNum" sz="quarter" idx="12"/>
          </p:nvPr>
        </p:nvSpPr>
        <p:spPr>
          <a:xfrm>
            <a:off x="9190756" y="6356351"/>
            <a:ext cx="2844059" cy="365125"/>
          </a:xfrm>
        </p:spPr>
        <p:txBody>
          <a:bodyPr/>
          <a:lstStyle/>
          <a:p>
            <a:fld id="{C244E544-D5D5-441C-8A6B-1732F40065C7}" type="slidenum">
              <a:rPr lang="en-CA" smtClean="0"/>
              <a:pPr/>
              <a:t>11</a:t>
            </a:fld>
            <a:endParaRPr lang="en-CA"/>
          </a:p>
        </p:txBody>
      </p:sp>
      <p:sp>
        <p:nvSpPr>
          <p:cNvPr id="4" name="Text Placeholder 3">
            <a:extLst>
              <a:ext uri="{FF2B5EF4-FFF2-40B4-BE49-F238E27FC236}">
                <a16:creationId xmlns:a16="http://schemas.microsoft.com/office/drawing/2014/main" id="{F0638FB9-3233-8369-DE3C-2A3B374C64F1}"/>
              </a:ext>
            </a:extLst>
          </p:cNvPr>
          <p:cNvSpPr>
            <a:spLocks noGrp="1"/>
          </p:cNvSpPr>
          <p:nvPr>
            <p:ph type="body" idx="13"/>
          </p:nvPr>
        </p:nvSpPr>
        <p:spPr>
          <a:xfrm>
            <a:off x="748957" y="1128292"/>
            <a:ext cx="10830427" cy="639762"/>
          </a:xfrm>
        </p:spPr>
        <p:txBody>
          <a:bodyPr/>
          <a:lstStyle/>
          <a:p>
            <a:r>
              <a:rPr lang="en-CA" dirty="0"/>
              <a:t>2024 Winter Road Driver’s Orientation</a:t>
            </a:r>
          </a:p>
        </p:txBody>
      </p:sp>
      <p:sp>
        <p:nvSpPr>
          <p:cNvPr id="5" name="TextBox 4">
            <a:extLst>
              <a:ext uri="{FF2B5EF4-FFF2-40B4-BE49-F238E27FC236}">
                <a16:creationId xmlns:a16="http://schemas.microsoft.com/office/drawing/2014/main" id="{10DADD79-9A4A-02DB-4A6A-98280250F440}"/>
              </a:ext>
            </a:extLst>
          </p:cNvPr>
          <p:cNvSpPr txBox="1"/>
          <p:nvPr/>
        </p:nvSpPr>
        <p:spPr>
          <a:xfrm>
            <a:off x="637290" y="1577306"/>
            <a:ext cx="11049000" cy="5355312"/>
          </a:xfrm>
          <a:prstGeom prst="rect">
            <a:avLst/>
          </a:prstGeom>
          <a:noFill/>
        </p:spPr>
        <p:txBody>
          <a:bodyPr wrap="square" rtlCol="0">
            <a:spAutoFit/>
          </a:bodyPr>
          <a:lstStyle/>
          <a:p>
            <a:pPr marL="12700">
              <a:lnSpc>
                <a:spcPct val="100000"/>
              </a:lnSpc>
              <a:spcBef>
                <a:spcPts val="1090"/>
              </a:spcBef>
            </a:pPr>
            <a:r>
              <a:rPr lang="en-US" sz="1600" b="1" dirty="0">
                <a:solidFill>
                  <a:srgbClr val="00091E"/>
                </a:solidFill>
                <a:latin typeface="+mj-lt"/>
                <a:cs typeface="Arial"/>
              </a:rPr>
              <a:t>The</a:t>
            </a:r>
            <a:r>
              <a:rPr lang="en-US" sz="1600" b="1" spc="-20" dirty="0">
                <a:solidFill>
                  <a:srgbClr val="00091E"/>
                </a:solidFill>
                <a:latin typeface="+mj-lt"/>
                <a:cs typeface="Arial"/>
              </a:rPr>
              <a:t> </a:t>
            </a:r>
            <a:r>
              <a:rPr lang="en-US" sz="1600" b="1" dirty="0">
                <a:solidFill>
                  <a:srgbClr val="00091E"/>
                </a:solidFill>
                <a:latin typeface="+mj-lt"/>
                <a:cs typeface="Arial"/>
              </a:rPr>
              <a:t>following</a:t>
            </a:r>
            <a:r>
              <a:rPr lang="en-US" sz="1600" b="1" spc="-60" dirty="0">
                <a:solidFill>
                  <a:srgbClr val="00091E"/>
                </a:solidFill>
                <a:latin typeface="+mj-lt"/>
                <a:cs typeface="Arial"/>
              </a:rPr>
              <a:t> </a:t>
            </a:r>
            <a:r>
              <a:rPr lang="en-US" sz="1600" b="1" dirty="0">
                <a:solidFill>
                  <a:srgbClr val="00091E"/>
                </a:solidFill>
                <a:latin typeface="+mj-lt"/>
                <a:cs typeface="Arial"/>
              </a:rPr>
              <a:t>applies</a:t>
            </a:r>
            <a:r>
              <a:rPr lang="en-US" sz="1600" b="1" spc="-15" dirty="0">
                <a:solidFill>
                  <a:srgbClr val="00091E"/>
                </a:solidFill>
                <a:latin typeface="+mj-lt"/>
                <a:cs typeface="Arial"/>
              </a:rPr>
              <a:t> </a:t>
            </a:r>
            <a:r>
              <a:rPr lang="en-US" sz="1600" b="1" dirty="0">
                <a:solidFill>
                  <a:srgbClr val="00091E"/>
                </a:solidFill>
                <a:latin typeface="+mj-lt"/>
                <a:cs typeface="Arial"/>
              </a:rPr>
              <a:t>to</a:t>
            </a:r>
            <a:r>
              <a:rPr lang="en-US" sz="1600" b="1" spc="-80" dirty="0">
                <a:solidFill>
                  <a:srgbClr val="00091E"/>
                </a:solidFill>
                <a:latin typeface="+mj-lt"/>
                <a:cs typeface="Arial"/>
              </a:rPr>
              <a:t> </a:t>
            </a:r>
            <a:r>
              <a:rPr lang="en-US" sz="1600" b="1" dirty="0">
                <a:solidFill>
                  <a:srgbClr val="00091E"/>
                </a:solidFill>
                <a:latin typeface="+mj-lt"/>
                <a:cs typeface="Arial"/>
              </a:rPr>
              <a:t>ALL</a:t>
            </a:r>
            <a:r>
              <a:rPr lang="en-US" sz="1600" b="1" spc="-35" dirty="0">
                <a:solidFill>
                  <a:srgbClr val="00091E"/>
                </a:solidFill>
                <a:latin typeface="+mj-lt"/>
                <a:cs typeface="Arial"/>
              </a:rPr>
              <a:t> </a:t>
            </a:r>
            <a:r>
              <a:rPr lang="en-US" sz="1600" b="1" dirty="0">
                <a:solidFill>
                  <a:srgbClr val="00091E"/>
                </a:solidFill>
                <a:latin typeface="+mj-lt"/>
                <a:cs typeface="Arial"/>
              </a:rPr>
              <a:t>trucks</a:t>
            </a:r>
            <a:r>
              <a:rPr lang="en-US" sz="1600" b="1" spc="-20" dirty="0">
                <a:solidFill>
                  <a:srgbClr val="00091E"/>
                </a:solidFill>
                <a:latin typeface="+mj-lt"/>
                <a:cs typeface="Arial"/>
              </a:rPr>
              <a:t> </a:t>
            </a:r>
            <a:r>
              <a:rPr lang="en-US" sz="1600" b="1" dirty="0">
                <a:solidFill>
                  <a:srgbClr val="00091E"/>
                </a:solidFill>
                <a:latin typeface="+mj-lt"/>
                <a:cs typeface="Arial"/>
              </a:rPr>
              <a:t>arriving</a:t>
            </a:r>
            <a:r>
              <a:rPr lang="en-US" sz="1600" b="1" spc="25" dirty="0">
                <a:solidFill>
                  <a:srgbClr val="00091E"/>
                </a:solidFill>
                <a:latin typeface="+mj-lt"/>
                <a:cs typeface="Arial"/>
              </a:rPr>
              <a:t> </a:t>
            </a:r>
            <a:r>
              <a:rPr lang="en-US" sz="1600" b="1" dirty="0">
                <a:solidFill>
                  <a:srgbClr val="00091E"/>
                </a:solidFill>
                <a:latin typeface="+mj-lt"/>
                <a:cs typeface="Arial"/>
              </a:rPr>
              <a:t>at</a:t>
            </a:r>
            <a:r>
              <a:rPr lang="en-US" sz="1600" b="1" spc="-15" dirty="0">
                <a:solidFill>
                  <a:srgbClr val="00091E"/>
                </a:solidFill>
                <a:latin typeface="+mj-lt"/>
                <a:cs typeface="Arial"/>
              </a:rPr>
              <a:t> </a:t>
            </a:r>
            <a:r>
              <a:rPr lang="en-US" sz="1600" b="1" dirty="0">
                <a:solidFill>
                  <a:srgbClr val="00091E"/>
                </a:solidFill>
                <a:latin typeface="+mj-lt"/>
                <a:cs typeface="Arial"/>
              </a:rPr>
              <a:t>the</a:t>
            </a:r>
            <a:r>
              <a:rPr lang="en-US" sz="1600" b="1" spc="-30" dirty="0">
                <a:solidFill>
                  <a:srgbClr val="00091E"/>
                </a:solidFill>
                <a:latin typeface="+mj-lt"/>
                <a:cs typeface="Arial"/>
              </a:rPr>
              <a:t> </a:t>
            </a:r>
            <a:r>
              <a:rPr lang="en-US" sz="1600" b="1" dirty="0">
                <a:solidFill>
                  <a:srgbClr val="00091E"/>
                </a:solidFill>
                <a:latin typeface="+mj-lt"/>
                <a:cs typeface="Arial"/>
              </a:rPr>
              <a:t>Winter Road (WR)</a:t>
            </a:r>
            <a:r>
              <a:rPr lang="en-US" sz="1600" b="1" spc="-50" dirty="0">
                <a:solidFill>
                  <a:srgbClr val="00091E"/>
                </a:solidFill>
                <a:latin typeface="+mj-lt"/>
                <a:cs typeface="Arial"/>
              </a:rPr>
              <a:t>:</a:t>
            </a:r>
            <a:endParaRPr lang="en-US" sz="1600" dirty="0">
              <a:latin typeface="+mj-lt"/>
              <a:cs typeface="Arial"/>
            </a:endParaRPr>
          </a:p>
          <a:p>
            <a:pPr marL="241300" marR="28575" indent="-228600">
              <a:lnSpc>
                <a:spcPct val="100000"/>
              </a:lnSpc>
              <a:spcBef>
                <a:spcPts val="600"/>
              </a:spcBef>
              <a:buAutoNum type="arabicPeriod"/>
              <a:tabLst>
                <a:tab pos="241935" algn="l"/>
              </a:tabLst>
            </a:pPr>
            <a:r>
              <a:rPr lang="en-US" sz="1400" dirty="0">
                <a:solidFill>
                  <a:srgbClr val="00091E"/>
                </a:solidFill>
                <a:latin typeface="+mj-lt"/>
                <a:cs typeface="Arial"/>
              </a:rPr>
              <a:t>Once</a:t>
            </a:r>
            <a:r>
              <a:rPr lang="en-US" sz="1400" spc="-65" dirty="0">
                <a:solidFill>
                  <a:srgbClr val="00091E"/>
                </a:solidFill>
                <a:latin typeface="+mj-lt"/>
                <a:cs typeface="Arial"/>
              </a:rPr>
              <a:t> </a:t>
            </a:r>
            <a:r>
              <a:rPr lang="en-US" sz="1400" dirty="0">
                <a:solidFill>
                  <a:srgbClr val="00091E"/>
                </a:solidFill>
                <a:latin typeface="+mj-lt"/>
                <a:cs typeface="Arial"/>
              </a:rPr>
              <a:t>arriving</a:t>
            </a:r>
            <a:r>
              <a:rPr lang="en-US" sz="1400" spc="-20" dirty="0">
                <a:solidFill>
                  <a:srgbClr val="00091E"/>
                </a:solidFill>
                <a:latin typeface="+mj-lt"/>
                <a:cs typeface="Arial"/>
              </a:rPr>
              <a:t> </a:t>
            </a:r>
            <a:r>
              <a:rPr lang="en-US" sz="1400" dirty="0">
                <a:solidFill>
                  <a:srgbClr val="00091E"/>
                </a:solidFill>
                <a:latin typeface="+mj-lt"/>
                <a:cs typeface="Arial"/>
              </a:rPr>
              <a:t>at</a:t>
            </a:r>
            <a:r>
              <a:rPr lang="en-US" sz="1400" spc="-30" dirty="0">
                <a:solidFill>
                  <a:srgbClr val="00091E"/>
                </a:solidFill>
                <a:latin typeface="+mj-lt"/>
                <a:cs typeface="Arial"/>
              </a:rPr>
              <a:t> </a:t>
            </a:r>
            <a:r>
              <a:rPr lang="en-US" sz="1400" dirty="0">
                <a:solidFill>
                  <a:srgbClr val="00091E"/>
                </a:solidFill>
                <a:latin typeface="+mj-lt"/>
                <a:cs typeface="Arial"/>
              </a:rPr>
              <a:t>the</a:t>
            </a:r>
            <a:r>
              <a:rPr lang="en-US" sz="1400" spc="-25" dirty="0">
                <a:solidFill>
                  <a:srgbClr val="00091E"/>
                </a:solidFill>
                <a:latin typeface="+mj-lt"/>
                <a:cs typeface="Arial"/>
              </a:rPr>
              <a:t> </a:t>
            </a:r>
            <a:r>
              <a:rPr lang="en-US" sz="1400" dirty="0">
                <a:solidFill>
                  <a:srgbClr val="00091E"/>
                </a:solidFill>
                <a:latin typeface="+mj-lt"/>
                <a:cs typeface="Arial"/>
              </a:rPr>
              <a:t>WR</a:t>
            </a:r>
            <a:r>
              <a:rPr lang="en-US" sz="1400" spc="-35" dirty="0">
                <a:solidFill>
                  <a:srgbClr val="00091E"/>
                </a:solidFill>
                <a:latin typeface="+mj-lt"/>
                <a:cs typeface="Arial"/>
              </a:rPr>
              <a:t> </a:t>
            </a:r>
            <a:r>
              <a:rPr lang="en-US" sz="1400" dirty="0">
                <a:solidFill>
                  <a:srgbClr val="00091E"/>
                </a:solidFill>
                <a:latin typeface="+mj-lt"/>
                <a:cs typeface="Arial"/>
              </a:rPr>
              <a:t>Inbound</a:t>
            </a:r>
            <a:r>
              <a:rPr lang="en-US" sz="1400" spc="-80" dirty="0">
                <a:solidFill>
                  <a:srgbClr val="00091E"/>
                </a:solidFill>
                <a:latin typeface="+mj-lt"/>
                <a:cs typeface="Arial"/>
              </a:rPr>
              <a:t> </a:t>
            </a:r>
            <a:r>
              <a:rPr lang="en-US" sz="1400" dirty="0">
                <a:solidFill>
                  <a:srgbClr val="00091E"/>
                </a:solidFill>
                <a:latin typeface="+mj-lt"/>
                <a:cs typeface="Arial"/>
              </a:rPr>
              <a:t>Truck</a:t>
            </a:r>
            <a:r>
              <a:rPr lang="en-US" sz="1400" spc="-45" dirty="0">
                <a:solidFill>
                  <a:srgbClr val="00091E"/>
                </a:solidFill>
                <a:latin typeface="+mj-lt"/>
                <a:cs typeface="Arial"/>
              </a:rPr>
              <a:t> </a:t>
            </a:r>
            <a:r>
              <a:rPr lang="en-US" sz="1400" spc="-10" dirty="0">
                <a:solidFill>
                  <a:srgbClr val="00091E"/>
                </a:solidFill>
                <a:latin typeface="+mj-lt"/>
                <a:cs typeface="Arial"/>
              </a:rPr>
              <a:t>Staging</a:t>
            </a:r>
            <a:r>
              <a:rPr lang="en-US" sz="1400" spc="-120" dirty="0">
                <a:solidFill>
                  <a:srgbClr val="00091E"/>
                </a:solidFill>
                <a:latin typeface="+mj-lt"/>
                <a:cs typeface="Arial"/>
              </a:rPr>
              <a:t> </a:t>
            </a:r>
            <a:r>
              <a:rPr lang="en-US" sz="1400" dirty="0">
                <a:solidFill>
                  <a:srgbClr val="00091E"/>
                </a:solidFill>
                <a:latin typeface="+mj-lt"/>
                <a:cs typeface="Arial"/>
              </a:rPr>
              <a:t>Area,</a:t>
            </a:r>
            <a:r>
              <a:rPr lang="en-US" sz="1400" spc="-25" dirty="0">
                <a:solidFill>
                  <a:srgbClr val="00091E"/>
                </a:solidFill>
                <a:latin typeface="+mj-lt"/>
                <a:cs typeface="Arial"/>
              </a:rPr>
              <a:t> </a:t>
            </a:r>
            <a:r>
              <a:rPr lang="en-US" sz="1400" dirty="0">
                <a:solidFill>
                  <a:srgbClr val="00091E"/>
                </a:solidFill>
                <a:latin typeface="+mj-lt"/>
                <a:cs typeface="Arial"/>
              </a:rPr>
              <a:t>you</a:t>
            </a:r>
            <a:r>
              <a:rPr lang="en-US" sz="1400" spc="-25" dirty="0">
                <a:solidFill>
                  <a:srgbClr val="00091E"/>
                </a:solidFill>
                <a:latin typeface="+mj-lt"/>
                <a:cs typeface="Arial"/>
              </a:rPr>
              <a:t> </a:t>
            </a:r>
            <a:r>
              <a:rPr lang="en-US" sz="1400" dirty="0">
                <a:solidFill>
                  <a:srgbClr val="00091E"/>
                </a:solidFill>
                <a:latin typeface="+mj-lt"/>
                <a:cs typeface="Arial"/>
              </a:rPr>
              <a:t>must</a:t>
            </a:r>
            <a:r>
              <a:rPr lang="en-US" sz="1400" spc="-25" dirty="0">
                <a:solidFill>
                  <a:srgbClr val="00091E"/>
                </a:solidFill>
                <a:latin typeface="+mj-lt"/>
                <a:cs typeface="Arial"/>
              </a:rPr>
              <a:t> </a:t>
            </a:r>
            <a:r>
              <a:rPr lang="en-US" sz="1400" dirty="0">
                <a:solidFill>
                  <a:srgbClr val="00091E"/>
                </a:solidFill>
                <a:latin typeface="+mj-lt"/>
                <a:cs typeface="Arial"/>
              </a:rPr>
              <a:t>contact</a:t>
            </a:r>
            <a:r>
              <a:rPr lang="en-US" sz="1400" spc="-50" dirty="0">
                <a:solidFill>
                  <a:srgbClr val="00091E"/>
                </a:solidFill>
                <a:latin typeface="+mj-lt"/>
                <a:cs typeface="Arial"/>
              </a:rPr>
              <a:t> </a:t>
            </a:r>
            <a:r>
              <a:rPr lang="en-US" sz="1400" dirty="0">
                <a:solidFill>
                  <a:srgbClr val="00091E"/>
                </a:solidFill>
                <a:latin typeface="+mj-lt"/>
                <a:cs typeface="Arial"/>
              </a:rPr>
              <a:t>dispatch</a:t>
            </a:r>
            <a:r>
              <a:rPr lang="en-US" sz="1400" spc="-60" dirty="0">
                <a:solidFill>
                  <a:srgbClr val="00091E"/>
                </a:solidFill>
                <a:latin typeface="+mj-lt"/>
                <a:cs typeface="Arial"/>
              </a:rPr>
              <a:t> </a:t>
            </a:r>
            <a:r>
              <a:rPr lang="en-US" sz="1400" dirty="0">
                <a:solidFill>
                  <a:srgbClr val="00091E"/>
                </a:solidFill>
                <a:latin typeface="+mj-lt"/>
                <a:cs typeface="Arial"/>
              </a:rPr>
              <a:t>via</a:t>
            </a:r>
            <a:r>
              <a:rPr lang="en-US" sz="1400" spc="-5" dirty="0">
                <a:solidFill>
                  <a:srgbClr val="00091E"/>
                </a:solidFill>
                <a:latin typeface="+mj-lt"/>
                <a:cs typeface="Arial"/>
              </a:rPr>
              <a:t> </a:t>
            </a:r>
            <a:r>
              <a:rPr lang="en-US" sz="1400" dirty="0">
                <a:solidFill>
                  <a:srgbClr val="00091E"/>
                </a:solidFill>
                <a:latin typeface="+mj-lt"/>
                <a:cs typeface="Arial"/>
              </a:rPr>
              <a:t>radio.</a:t>
            </a:r>
            <a:r>
              <a:rPr lang="en-US" sz="1400" spc="-45" dirty="0">
                <a:solidFill>
                  <a:srgbClr val="00091E"/>
                </a:solidFill>
                <a:latin typeface="+mj-lt"/>
                <a:cs typeface="Arial"/>
              </a:rPr>
              <a:t> </a:t>
            </a:r>
            <a:r>
              <a:rPr lang="en-US" sz="1400" dirty="0">
                <a:solidFill>
                  <a:srgbClr val="00091E"/>
                </a:solidFill>
                <a:latin typeface="+mj-lt"/>
                <a:cs typeface="Arial"/>
              </a:rPr>
              <a:t>On</a:t>
            </a:r>
            <a:r>
              <a:rPr lang="en-US" sz="1400" spc="-30" dirty="0">
                <a:solidFill>
                  <a:srgbClr val="00091E"/>
                </a:solidFill>
                <a:latin typeface="+mj-lt"/>
                <a:cs typeface="Arial"/>
              </a:rPr>
              <a:t> </a:t>
            </a:r>
            <a:r>
              <a:rPr lang="en-US" sz="1400" dirty="0">
                <a:solidFill>
                  <a:srgbClr val="00091E"/>
                </a:solidFill>
                <a:latin typeface="+mj-lt"/>
                <a:cs typeface="Arial"/>
              </a:rPr>
              <a:t>your</a:t>
            </a:r>
            <a:r>
              <a:rPr lang="en-US" sz="1400" spc="-15" dirty="0">
                <a:solidFill>
                  <a:srgbClr val="00091E"/>
                </a:solidFill>
                <a:latin typeface="+mj-lt"/>
                <a:cs typeface="Arial"/>
              </a:rPr>
              <a:t> </a:t>
            </a:r>
            <a:r>
              <a:rPr lang="en-US" sz="1400" dirty="0">
                <a:solidFill>
                  <a:srgbClr val="00091E"/>
                </a:solidFill>
                <a:latin typeface="+mj-lt"/>
                <a:cs typeface="Arial"/>
              </a:rPr>
              <a:t>first</a:t>
            </a:r>
            <a:r>
              <a:rPr lang="en-US" sz="1400" spc="-50" dirty="0">
                <a:solidFill>
                  <a:srgbClr val="00091E"/>
                </a:solidFill>
                <a:latin typeface="+mj-lt"/>
                <a:cs typeface="Arial"/>
              </a:rPr>
              <a:t> </a:t>
            </a:r>
            <a:r>
              <a:rPr lang="en-US" sz="1400" dirty="0">
                <a:solidFill>
                  <a:srgbClr val="00091E"/>
                </a:solidFill>
                <a:latin typeface="+mj-lt"/>
                <a:cs typeface="Arial"/>
              </a:rPr>
              <a:t>trip</a:t>
            </a:r>
            <a:r>
              <a:rPr lang="en-US" sz="1400" spc="-30" dirty="0">
                <a:solidFill>
                  <a:srgbClr val="00091E"/>
                </a:solidFill>
                <a:latin typeface="+mj-lt"/>
                <a:cs typeface="Arial"/>
              </a:rPr>
              <a:t> </a:t>
            </a:r>
            <a:r>
              <a:rPr lang="en-US" sz="1400" dirty="0">
                <a:solidFill>
                  <a:srgbClr val="00091E"/>
                </a:solidFill>
                <a:latin typeface="+mj-lt"/>
                <a:cs typeface="Arial"/>
              </a:rPr>
              <a:t>to</a:t>
            </a:r>
            <a:r>
              <a:rPr lang="en-US" sz="1400" spc="-35" dirty="0">
                <a:solidFill>
                  <a:srgbClr val="00091E"/>
                </a:solidFill>
                <a:latin typeface="+mj-lt"/>
                <a:cs typeface="Arial"/>
              </a:rPr>
              <a:t> </a:t>
            </a:r>
            <a:r>
              <a:rPr lang="en-US" sz="1400" dirty="0">
                <a:solidFill>
                  <a:srgbClr val="00091E"/>
                </a:solidFill>
                <a:latin typeface="+mj-lt"/>
                <a:cs typeface="Arial"/>
              </a:rPr>
              <a:t>site,</a:t>
            </a:r>
            <a:r>
              <a:rPr lang="en-US" sz="1400" spc="-40" dirty="0">
                <a:solidFill>
                  <a:srgbClr val="00091E"/>
                </a:solidFill>
                <a:latin typeface="+mj-lt"/>
                <a:cs typeface="Arial"/>
              </a:rPr>
              <a:t> </a:t>
            </a:r>
            <a:r>
              <a:rPr lang="en-US" sz="1400" dirty="0">
                <a:solidFill>
                  <a:srgbClr val="00091E"/>
                </a:solidFill>
                <a:latin typeface="+mj-lt"/>
                <a:cs typeface="Arial"/>
              </a:rPr>
              <a:t>you</a:t>
            </a:r>
            <a:r>
              <a:rPr lang="en-US" sz="1400" spc="-15" dirty="0">
                <a:solidFill>
                  <a:srgbClr val="00091E"/>
                </a:solidFill>
                <a:latin typeface="+mj-lt"/>
                <a:cs typeface="Arial"/>
              </a:rPr>
              <a:t> </a:t>
            </a:r>
            <a:r>
              <a:rPr lang="en-US" sz="1400" dirty="0">
                <a:solidFill>
                  <a:srgbClr val="00091E"/>
                </a:solidFill>
                <a:latin typeface="+mj-lt"/>
                <a:cs typeface="Arial"/>
              </a:rPr>
              <a:t>will</a:t>
            </a:r>
            <a:r>
              <a:rPr lang="en-US" sz="1400" spc="5" dirty="0">
                <a:solidFill>
                  <a:srgbClr val="00091E"/>
                </a:solidFill>
                <a:latin typeface="+mj-lt"/>
                <a:cs typeface="Arial"/>
              </a:rPr>
              <a:t> </a:t>
            </a:r>
            <a:r>
              <a:rPr lang="en-US" sz="1400" dirty="0">
                <a:solidFill>
                  <a:srgbClr val="00091E"/>
                </a:solidFill>
                <a:latin typeface="+mj-lt"/>
                <a:cs typeface="Arial"/>
              </a:rPr>
              <a:t>then</a:t>
            </a:r>
            <a:r>
              <a:rPr lang="en-US" sz="1400" spc="-45" dirty="0">
                <a:solidFill>
                  <a:srgbClr val="00091E"/>
                </a:solidFill>
                <a:latin typeface="+mj-lt"/>
                <a:cs typeface="Arial"/>
              </a:rPr>
              <a:t> </a:t>
            </a:r>
            <a:r>
              <a:rPr lang="en-US" sz="1400" spc="-25" dirty="0">
                <a:solidFill>
                  <a:srgbClr val="00091E"/>
                </a:solidFill>
                <a:latin typeface="+mj-lt"/>
                <a:cs typeface="Arial"/>
              </a:rPr>
              <a:t>be </a:t>
            </a:r>
            <a:r>
              <a:rPr lang="en-US" sz="1400" dirty="0">
                <a:solidFill>
                  <a:srgbClr val="00091E"/>
                </a:solidFill>
                <a:latin typeface="+mj-lt"/>
                <a:cs typeface="Arial"/>
              </a:rPr>
              <a:t>directed</a:t>
            </a:r>
            <a:r>
              <a:rPr lang="en-US" sz="1400" spc="-70" dirty="0">
                <a:solidFill>
                  <a:srgbClr val="00091E"/>
                </a:solidFill>
                <a:latin typeface="+mj-lt"/>
                <a:cs typeface="Arial"/>
              </a:rPr>
              <a:t> </a:t>
            </a:r>
            <a:r>
              <a:rPr lang="en-US" sz="1400" dirty="0">
                <a:solidFill>
                  <a:srgbClr val="00091E"/>
                </a:solidFill>
                <a:latin typeface="+mj-lt"/>
                <a:cs typeface="Arial"/>
              </a:rPr>
              <a:t>to</a:t>
            </a:r>
            <a:r>
              <a:rPr lang="en-US" sz="1400" spc="-40" dirty="0">
                <a:solidFill>
                  <a:srgbClr val="00091E"/>
                </a:solidFill>
                <a:latin typeface="+mj-lt"/>
                <a:cs typeface="Arial"/>
              </a:rPr>
              <a:t> </a:t>
            </a:r>
            <a:r>
              <a:rPr lang="en-US" sz="1400" dirty="0">
                <a:solidFill>
                  <a:srgbClr val="00091E"/>
                </a:solidFill>
                <a:latin typeface="+mj-lt"/>
                <a:cs typeface="Arial"/>
              </a:rPr>
              <a:t>wait</a:t>
            </a:r>
            <a:r>
              <a:rPr lang="en-US" sz="1400" spc="-10" dirty="0">
                <a:solidFill>
                  <a:srgbClr val="00091E"/>
                </a:solidFill>
                <a:latin typeface="+mj-lt"/>
                <a:cs typeface="Arial"/>
              </a:rPr>
              <a:t> </a:t>
            </a:r>
            <a:r>
              <a:rPr lang="en-US" sz="1400" dirty="0">
                <a:solidFill>
                  <a:srgbClr val="00091E"/>
                </a:solidFill>
                <a:latin typeface="+mj-lt"/>
                <a:cs typeface="Arial"/>
              </a:rPr>
              <a:t>for</a:t>
            </a:r>
            <a:r>
              <a:rPr lang="en-US" sz="1400" spc="-45" dirty="0">
                <a:solidFill>
                  <a:srgbClr val="00091E"/>
                </a:solidFill>
                <a:latin typeface="+mj-lt"/>
                <a:cs typeface="Arial"/>
              </a:rPr>
              <a:t> </a:t>
            </a:r>
            <a:r>
              <a:rPr lang="en-US" sz="1400" dirty="0">
                <a:solidFill>
                  <a:srgbClr val="00091E"/>
                </a:solidFill>
                <a:latin typeface="+mj-lt"/>
                <a:cs typeface="Arial"/>
              </a:rPr>
              <a:t>an</a:t>
            </a:r>
            <a:r>
              <a:rPr lang="en-US" sz="1400" spc="-25" dirty="0">
                <a:solidFill>
                  <a:srgbClr val="00091E"/>
                </a:solidFill>
                <a:latin typeface="+mj-lt"/>
                <a:cs typeface="Arial"/>
              </a:rPr>
              <a:t> </a:t>
            </a:r>
            <a:r>
              <a:rPr lang="en-US" sz="1400" dirty="0">
                <a:solidFill>
                  <a:srgbClr val="00091E"/>
                </a:solidFill>
                <a:latin typeface="+mj-lt"/>
                <a:cs typeface="Arial"/>
              </a:rPr>
              <a:t>escort</a:t>
            </a:r>
            <a:r>
              <a:rPr lang="en-US" sz="1400" spc="-60" dirty="0">
                <a:solidFill>
                  <a:srgbClr val="00091E"/>
                </a:solidFill>
                <a:latin typeface="+mj-lt"/>
                <a:cs typeface="Arial"/>
              </a:rPr>
              <a:t> </a:t>
            </a:r>
            <a:r>
              <a:rPr lang="en-US" sz="1400" dirty="0">
                <a:solidFill>
                  <a:srgbClr val="00091E"/>
                </a:solidFill>
                <a:latin typeface="+mj-lt"/>
                <a:cs typeface="Arial"/>
              </a:rPr>
              <a:t>who</a:t>
            </a:r>
            <a:r>
              <a:rPr lang="en-US" sz="1400" spc="-15" dirty="0">
                <a:solidFill>
                  <a:srgbClr val="00091E"/>
                </a:solidFill>
                <a:latin typeface="+mj-lt"/>
                <a:cs typeface="Arial"/>
              </a:rPr>
              <a:t> </a:t>
            </a:r>
            <a:r>
              <a:rPr lang="en-US" sz="1400" dirty="0">
                <a:solidFill>
                  <a:srgbClr val="00091E"/>
                </a:solidFill>
                <a:latin typeface="+mj-lt"/>
                <a:cs typeface="Arial"/>
              </a:rPr>
              <a:t>will</a:t>
            </a:r>
            <a:r>
              <a:rPr lang="en-US" sz="1400" spc="-10" dirty="0">
                <a:solidFill>
                  <a:srgbClr val="00091E"/>
                </a:solidFill>
                <a:latin typeface="+mj-lt"/>
                <a:cs typeface="Arial"/>
              </a:rPr>
              <a:t> </a:t>
            </a:r>
            <a:r>
              <a:rPr lang="en-US" sz="1400" dirty="0">
                <a:solidFill>
                  <a:srgbClr val="00091E"/>
                </a:solidFill>
                <a:latin typeface="+mj-lt"/>
                <a:cs typeface="Arial"/>
              </a:rPr>
              <a:t>escort</a:t>
            </a:r>
            <a:r>
              <a:rPr lang="en-US" sz="1400" spc="-55" dirty="0">
                <a:solidFill>
                  <a:srgbClr val="00091E"/>
                </a:solidFill>
                <a:latin typeface="+mj-lt"/>
                <a:cs typeface="Arial"/>
              </a:rPr>
              <a:t> </a:t>
            </a:r>
            <a:r>
              <a:rPr lang="en-US" sz="1400" dirty="0">
                <a:solidFill>
                  <a:srgbClr val="00091E"/>
                </a:solidFill>
                <a:latin typeface="+mj-lt"/>
                <a:cs typeface="Arial"/>
              </a:rPr>
              <a:t>you</a:t>
            </a:r>
            <a:r>
              <a:rPr lang="en-US" sz="1400" spc="-20" dirty="0">
                <a:solidFill>
                  <a:srgbClr val="00091E"/>
                </a:solidFill>
                <a:latin typeface="+mj-lt"/>
                <a:cs typeface="Arial"/>
              </a:rPr>
              <a:t> </a:t>
            </a:r>
            <a:r>
              <a:rPr lang="en-US" sz="1400" dirty="0">
                <a:solidFill>
                  <a:srgbClr val="00091E"/>
                </a:solidFill>
                <a:latin typeface="+mj-lt"/>
                <a:cs typeface="Arial"/>
              </a:rPr>
              <a:t>to</a:t>
            </a:r>
            <a:r>
              <a:rPr lang="en-US" sz="1400" spc="-35" dirty="0">
                <a:solidFill>
                  <a:srgbClr val="00091E"/>
                </a:solidFill>
                <a:latin typeface="+mj-lt"/>
                <a:cs typeface="Arial"/>
              </a:rPr>
              <a:t> </a:t>
            </a:r>
            <a:r>
              <a:rPr lang="en-US" sz="1400" dirty="0">
                <a:solidFill>
                  <a:srgbClr val="00091E"/>
                </a:solidFill>
                <a:latin typeface="+mj-lt"/>
                <a:cs typeface="Arial"/>
              </a:rPr>
              <a:t>the</a:t>
            </a:r>
            <a:r>
              <a:rPr lang="en-US" sz="1400" spc="-35" dirty="0">
                <a:solidFill>
                  <a:srgbClr val="00091E"/>
                </a:solidFill>
                <a:latin typeface="+mj-lt"/>
                <a:cs typeface="Arial"/>
              </a:rPr>
              <a:t> </a:t>
            </a:r>
            <a:r>
              <a:rPr lang="en-US" sz="1400" dirty="0">
                <a:solidFill>
                  <a:srgbClr val="00091E"/>
                </a:solidFill>
                <a:latin typeface="+mj-lt"/>
                <a:cs typeface="Arial"/>
              </a:rPr>
              <a:t>WR</a:t>
            </a:r>
            <a:r>
              <a:rPr lang="en-US" sz="1400" spc="-40" dirty="0">
                <a:solidFill>
                  <a:srgbClr val="00091E"/>
                </a:solidFill>
                <a:latin typeface="+mj-lt"/>
                <a:cs typeface="Arial"/>
              </a:rPr>
              <a:t> </a:t>
            </a:r>
            <a:r>
              <a:rPr lang="en-US" sz="1400" dirty="0">
                <a:solidFill>
                  <a:srgbClr val="00091E"/>
                </a:solidFill>
                <a:latin typeface="+mj-lt"/>
                <a:cs typeface="Arial"/>
              </a:rPr>
              <a:t>Dispatch</a:t>
            </a:r>
            <a:r>
              <a:rPr lang="en-US" sz="1400" spc="-45" dirty="0">
                <a:solidFill>
                  <a:srgbClr val="00091E"/>
                </a:solidFill>
                <a:latin typeface="+mj-lt"/>
                <a:cs typeface="Arial"/>
              </a:rPr>
              <a:t> </a:t>
            </a:r>
            <a:r>
              <a:rPr lang="en-US" sz="1400" dirty="0">
                <a:solidFill>
                  <a:srgbClr val="00091E"/>
                </a:solidFill>
                <a:latin typeface="+mj-lt"/>
                <a:cs typeface="Arial"/>
              </a:rPr>
              <a:t>building.</a:t>
            </a:r>
            <a:r>
              <a:rPr lang="en-US" sz="1400" spc="-55" dirty="0">
                <a:solidFill>
                  <a:srgbClr val="00091E"/>
                </a:solidFill>
                <a:latin typeface="+mj-lt"/>
                <a:cs typeface="Arial"/>
              </a:rPr>
              <a:t> </a:t>
            </a:r>
            <a:r>
              <a:rPr lang="en-US" sz="1400" dirty="0">
                <a:solidFill>
                  <a:srgbClr val="00091E"/>
                </a:solidFill>
                <a:latin typeface="+mj-lt"/>
                <a:cs typeface="Arial"/>
              </a:rPr>
              <a:t>On</a:t>
            </a:r>
            <a:r>
              <a:rPr lang="en-US" sz="1400" spc="-30" dirty="0">
                <a:solidFill>
                  <a:srgbClr val="00091E"/>
                </a:solidFill>
                <a:latin typeface="+mj-lt"/>
                <a:cs typeface="Arial"/>
              </a:rPr>
              <a:t> </a:t>
            </a:r>
            <a:r>
              <a:rPr lang="en-US" sz="1400" dirty="0">
                <a:solidFill>
                  <a:srgbClr val="00091E"/>
                </a:solidFill>
                <a:latin typeface="+mj-lt"/>
                <a:cs typeface="Arial"/>
              </a:rPr>
              <a:t>your</a:t>
            </a:r>
            <a:r>
              <a:rPr lang="en-US" sz="1400" spc="-25" dirty="0">
                <a:solidFill>
                  <a:srgbClr val="00091E"/>
                </a:solidFill>
                <a:latin typeface="+mj-lt"/>
                <a:cs typeface="Arial"/>
              </a:rPr>
              <a:t> </a:t>
            </a:r>
            <a:r>
              <a:rPr lang="en-US" sz="1400" dirty="0">
                <a:solidFill>
                  <a:srgbClr val="00091E"/>
                </a:solidFill>
                <a:latin typeface="+mj-lt"/>
                <a:cs typeface="Arial"/>
              </a:rPr>
              <a:t>second</a:t>
            </a:r>
            <a:r>
              <a:rPr lang="en-US" sz="1400" spc="-60" dirty="0">
                <a:solidFill>
                  <a:srgbClr val="00091E"/>
                </a:solidFill>
                <a:latin typeface="+mj-lt"/>
                <a:cs typeface="Arial"/>
              </a:rPr>
              <a:t> </a:t>
            </a:r>
            <a:r>
              <a:rPr lang="en-US" sz="1400" dirty="0">
                <a:solidFill>
                  <a:srgbClr val="00091E"/>
                </a:solidFill>
                <a:latin typeface="+mj-lt"/>
                <a:cs typeface="Arial"/>
              </a:rPr>
              <a:t>time</a:t>
            </a:r>
            <a:r>
              <a:rPr lang="en-US" sz="1400" spc="-35" dirty="0">
                <a:solidFill>
                  <a:srgbClr val="00091E"/>
                </a:solidFill>
                <a:latin typeface="+mj-lt"/>
                <a:cs typeface="Arial"/>
              </a:rPr>
              <a:t> </a:t>
            </a:r>
            <a:r>
              <a:rPr lang="en-US" sz="1400" dirty="0">
                <a:solidFill>
                  <a:srgbClr val="00091E"/>
                </a:solidFill>
                <a:latin typeface="+mj-lt"/>
                <a:cs typeface="Arial"/>
              </a:rPr>
              <a:t>to</a:t>
            </a:r>
            <a:r>
              <a:rPr lang="en-US" sz="1400" spc="-25" dirty="0">
                <a:solidFill>
                  <a:srgbClr val="00091E"/>
                </a:solidFill>
                <a:latin typeface="+mj-lt"/>
                <a:cs typeface="Arial"/>
              </a:rPr>
              <a:t> </a:t>
            </a:r>
            <a:r>
              <a:rPr lang="en-US" sz="1400" dirty="0">
                <a:solidFill>
                  <a:srgbClr val="00091E"/>
                </a:solidFill>
                <a:latin typeface="+mj-lt"/>
                <a:cs typeface="Arial"/>
              </a:rPr>
              <a:t>site</a:t>
            </a:r>
            <a:r>
              <a:rPr lang="en-US" sz="1400" spc="-50" dirty="0">
                <a:solidFill>
                  <a:srgbClr val="00091E"/>
                </a:solidFill>
                <a:latin typeface="+mj-lt"/>
                <a:cs typeface="Arial"/>
              </a:rPr>
              <a:t> </a:t>
            </a:r>
            <a:r>
              <a:rPr lang="en-US" sz="1400" dirty="0">
                <a:solidFill>
                  <a:srgbClr val="00091E"/>
                </a:solidFill>
                <a:latin typeface="+mj-lt"/>
                <a:cs typeface="Arial"/>
              </a:rPr>
              <a:t>and</a:t>
            </a:r>
            <a:r>
              <a:rPr lang="en-US" sz="1400" spc="-35" dirty="0">
                <a:solidFill>
                  <a:srgbClr val="00091E"/>
                </a:solidFill>
                <a:latin typeface="+mj-lt"/>
                <a:cs typeface="Arial"/>
              </a:rPr>
              <a:t> </a:t>
            </a:r>
            <a:r>
              <a:rPr lang="en-US" sz="1400" dirty="0">
                <a:solidFill>
                  <a:srgbClr val="00091E"/>
                </a:solidFill>
                <a:latin typeface="+mj-lt"/>
                <a:cs typeface="Arial"/>
              </a:rPr>
              <a:t>going</a:t>
            </a:r>
            <a:r>
              <a:rPr lang="en-US" sz="1400" spc="-40" dirty="0">
                <a:solidFill>
                  <a:srgbClr val="00091E"/>
                </a:solidFill>
                <a:latin typeface="+mj-lt"/>
                <a:cs typeface="Arial"/>
              </a:rPr>
              <a:t> </a:t>
            </a:r>
            <a:r>
              <a:rPr lang="en-US" sz="1400" dirty="0">
                <a:solidFill>
                  <a:srgbClr val="00091E"/>
                </a:solidFill>
                <a:latin typeface="+mj-lt"/>
                <a:cs typeface="Arial"/>
              </a:rPr>
              <a:t>forward</a:t>
            </a:r>
            <a:r>
              <a:rPr lang="en-US" sz="1400" spc="25" dirty="0">
                <a:solidFill>
                  <a:srgbClr val="00091E"/>
                </a:solidFill>
                <a:latin typeface="+mj-lt"/>
                <a:cs typeface="Arial"/>
              </a:rPr>
              <a:t> </a:t>
            </a:r>
            <a:r>
              <a:rPr lang="en-US" sz="1400" dirty="0">
                <a:solidFill>
                  <a:srgbClr val="00091E"/>
                </a:solidFill>
                <a:latin typeface="+mj-lt"/>
                <a:cs typeface="Arial"/>
              </a:rPr>
              <a:t>you</a:t>
            </a:r>
            <a:r>
              <a:rPr lang="en-US" sz="1400" spc="-25" dirty="0">
                <a:solidFill>
                  <a:srgbClr val="00091E"/>
                </a:solidFill>
                <a:latin typeface="+mj-lt"/>
                <a:cs typeface="Arial"/>
              </a:rPr>
              <a:t> </a:t>
            </a:r>
            <a:r>
              <a:rPr lang="en-US" sz="1400" dirty="0">
                <a:solidFill>
                  <a:srgbClr val="00091E"/>
                </a:solidFill>
                <a:latin typeface="+mj-lt"/>
                <a:cs typeface="Arial"/>
              </a:rPr>
              <a:t>will </a:t>
            </a:r>
            <a:r>
              <a:rPr lang="en-US" sz="1400" spc="-25" dirty="0">
                <a:solidFill>
                  <a:srgbClr val="00091E"/>
                </a:solidFill>
                <a:latin typeface="+mj-lt"/>
                <a:cs typeface="Arial"/>
              </a:rPr>
              <a:t>be </a:t>
            </a:r>
            <a:r>
              <a:rPr lang="en-US" sz="1400" dirty="0">
                <a:solidFill>
                  <a:srgbClr val="00091E"/>
                </a:solidFill>
                <a:latin typeface="+mj-lt"/>
                <a:cs typeface="Arial"/>
              </a:rPr>
              <a:t>directed</a:t>
            </a:r>
            <a:r>
              <a:rPr lang="en-US" sz="1400" spc="-70" dirty="0">
                <a:solidFill>
                  <a:srgbClr val="00091E"/>
                </a:solidFill>
                <a:latin typeface="+mj-lt"/>
                <a:cs typeface="Arial"/>
              </a:rPr>
              <a:t> </a:t>
            </a:r>
            <a:r>
              <a:rPr lang="en-US" sz="1400" dirty="0">
                <a:solidFill>
                  <a:srgbClr val="00091E"/>
                </a:solidFill>
                <a:latin typeface="+mj-lt"/>
                <a:cs typeface="Arial"/>
              </a:rPr>
              <a:t>by</a:t>
            </a:r>
            <a:r>
              <a:rPr lang="en-US" sz="1400" spc="-30" dirty="0">
                <a:solidFill>
                  <a:srgbClr val="00091E"/>
                </a:solidFill>
                <a:latin typeface="+mj-lt"/>
                <a:cs typeface="Arial"/>
              </a:rPr>
              <a:t> </a:t>
            </a:r>
            <a:r>
              <a:rPr lang="en-US" sz="1400" dirty="0">
                <a:solidFill>
                  <a:srgbClr val="00091E"/>
                </a:solidFill>
                <a:latin typeface="+mj-lt"/>
                <a:cs typeface="Arial"/>
              </a:rPr>
              <a:t>the</a:t>
            </a:r>
            <a:r>
              <a:rPr lang="en-US" sz="1400" spc="-35" dirty="0">
                <a:solidFill>
                  <a:srgbClr val="00091E"/>
                </a:solidFill>
                <a:latin typeface="+mj-lt"/>
                <a:cs typeface="Arial"/>
              </a:rPr>
              <a:t> </a:t>
            </a:r>
            <a:r>
              <a:rPr lang="en-US" sz="1400" dirty="0">
                <a:solidFill>
                  <a:srgbClr val="00091E"/>
                </a:solidFill>
                <a:latin typeface="+mj-lt"/>
                <a:cs typeface="Arial"/>
              </a:rPr>
              <a:t>dispatchers</a:t>
            </a:r>
            <a:r>
              <a:rPr lang="en-US" sz="1400" spc="-55" dirty="0">
                <a:solidFill>
                  <a:srgbClr val="00091E"/>
                </a:solidFill>
                <a:latin typeface="+mj-lt"/>
                <a:cs typeface="Arial"/>
              </a:rPr>
              <a:t> </a:t>
            </a:r>
            <a:r>
              <a:rPr lang="en-US" sz="1400" dirty="0">
                <a:solidFill>
                  <a:srgbClr val="00091E"/>
                </a:solidFill>
                <a:latin typeface="+mj-lt"/>
                <a:cs typeface="Arial"/>
              </a:rPr>
              <a:t>to</a:t>
            </a:r>
            <a:r>
              <a:rPr lang="en-US" sz="1400" spc="-35" dirty="0">
                <a:solidFill>
                  <a:srgbClr val="00091E"/>
                </a:solidFill>
                <a:latin typeface="+mj-lt"/>
                <a:cs typeface="Arial"/>
              </a:rPr>
              <a:t> </a:t>
            </a:r>
            <a:r>
              <a:rPr lang="en-US" sz="1400" dirty="0">
                <a:solidFill>
                  <a:srgbClr val="00091E"/>
                </a:solidFill>
                <a:latin typeface="+mj-lt"/>
                <a:cs typeface="Arial"/>
              </a:rPr>
              <a:t>drive</a:t>
            </a:r>
            <a:r>
              <a:rPr lang="en-US" sz="1400" spc="-25" dirty="0">
                <a:solidFill>
                  <a:srgbClr val="00091E"/>
                </a:solidFill>
                <a:latin typeface="+mj-lt"/>
                <a:cs typeface="Arial"/>
              </a:rPr>
              <a:t> </a:t>
            </a:r>
            <a:r>
              <a:rPr lang="en-US" sz="1400" dirty="0">
                <a:solidFill>
                  <a:srgbClr val="00091E"/>
                </a:solidFill>
                <a:latin typeface="+mj-lt"/>
                <a:cs typeface="Arial"/>
              </a:rPr>
              <a:t>to</a:t>
            </a:r>
            <a:r>
              <a:rPr lang="en-US" sz="1400" spc="-30" dirty="0">
                <a:solidFill>
                  <a:srgbClr val="00091E"/>
                </a:solidFill>
                <a:latin typeface="+mj-lt"/>
                <a:cs typeface="Arial"/>
              </a:rPr>
              <a:t> </a:t>
            </a:r>
            <a:r>
              <a:rPr lang="en-US" sz="1400" dirty="0">
                <a:solidFill>
                  <a:srgbClr val="00091E"/>
                </a:solidFill>
                <a:latin typeface="+mj-lt"/>
                <a:cs typeface="Arial"/>
              </a:rPr>
              <a:t>the</a:t>
            </a:r>
            <a:r>
              <a:rPr lang="en-US" sz="1400" spc="-45" dirty="0">
                <a:solidFill>
                  <a:srgbClr val="00091E"/>
                </a:solidFill>
                <a:latin typeface="+mj-lt"/>
                <a:cs typeface="Arial"/>
              </a:rPr>
              <a:t> </a:t>
            </a:r>
            <a:r>
              <a:rPr lang="en-US" sz="1400" dirty="0">
                <a:solidFill>
                  <a:srgbClr val="00091E"/>
                </a:solidFill>
                <a:latin typeface="+mj-lt"/>
                <a:cs typeface="Arial"/>
              </a:rPr>
              <a:t>WR</a:t>
            </a:r>
            <a:r>
              <a:rPr lang="en-US" sz="1400" spc="-40" dirty="0">
                <a:solidFill>
                  <a:srgbClr val="00091E"/>
                </a:solidFill>
                <a:latin typeface="+mj-lt"/>
                <a:cs typeface="Arial"/>
              </a:rPr>
              <a:t> </a:t>
            </a:r>
            <a:r>
              <a:rPr lang="en-US" sz="1400" dirty="0">
                <a:solidFill>
                  <a:srgbClr val="00091E"/>
                </a:solidFill>
                <a:latin typeface="+mj-lt"/>
                <a:cs typeface="Arial"/>
              </a:rPr>
              <a:t>Dispatch</a:t>
            </a:r>
            <a:r>
              <a:rPr lang="en-US" sz="1400" spc="-45" dirty="0">
                <a:solidFill>
                  <a:srgbClr val="00091E"/>
                </a:solidFill>
                <a:latin typeface="+mj-lt"/>
                <a:cs typeface="Arial"/>
              </a:rPr>
              <a:t> </a:t>
            </a:r>
            <a:r>
              <a:rPr lang="en-US" sz="1400" dirty="0">
                <a:solidFill>
                  <a:srgbClr val="00091E"/>
                </a:solidFill>
                <a:latin typeface="+mj-lt"/>
                <a:cs typeface="Arial"/>
              </a:rPr>
              <a:t>building</a:t>
            </a:r>
            <a:r>
              <a:rPr lang="en-US" sz="1400" spc="-45" dirty="0">
                <a:solidFill>
                  <a:srgbClr val="00091E"/>
                </a:solidFill>
                <a:latin typeface="+mj-lt"/>
                <a:cs typeface="Arial"/>
              </a:rPr>
              <a:t> </a:t>
            </a:r>
            <a:r>
              <a:rPr lang="en-US" sz="1400" dirty="0">
                <a:solidFill>
                  <a:srgbClr val="00091E"/>
                </a:solidFill>
                <a:latin typeface="+mj-lt"/>
                <a:cs typeface="Arial"/>
              </a:rPr>
              <a:t>on</a:t>
            </a:r>
            <a:r>
              <a:rPr lang="en-US" sz="1400" spc="-30" dirty="0">
                <a:solidFill>
                  <a:srgbClr val="00091E"/>
                </a:solidFill>
                <a:latin typeface="+mj-lt"/>
                <a:cs typeface="Arial"/>
              </a:rPr>
              <a:t> </a:t>
            </a:r>
            <a:r>
              <a:rPr lang="en-US" sz="1400" dirty="0">
                <a:solidFill>
                  <a:srgbClr val="00091E"/>
                </a:solidFill>
                <a:latin typeface="+mj-lt"/>
                <a:cs typeface="Arial"/>
              </a:rPr>
              <a:t>your</a:t>
            </a:r>
            <a:r>
              <a:rPr lang="en-US" sz="1400" spc="-25" dirty="0">
                <a:solidFill>
                  <a:srgbClr val="00091E"/>
                </a:solidFill>
                <a:latin typeface="+mj-lt"/>
                <a:cs typeface="Arial"/>
              </a:rPr>
              <a:t> </a:t>
            </a:r>
            <a:r>
              <a:rPr lang="en-US" sz="1400" dirty="0">
                <a:solidFill>
                  <a:srgbClr val="00091E"/>
                </a:solidFill>
                <a:latin typeface="+mj-lt"/>
                <a:cs typeface="Arial"/>
              </a:rPr>
              <a:t>own.</a:t>
            </a:r>
            <a:r>
              <a:rPr lang="en-US" sz="1400" spc="-45" dirty="0">
                <a:solidFill>
                  <a:srgbClr val="00091E"/>
                </a:solidFill>
                <a:latin typeface="+mj-lt"/>
                <a:cs typeface="Arial"/>
              </a:rPr>
              <a:t> </a:t>
            </a:r>
            <a:r>
              <a:rPr lang="en-US" sz="1400" dirty="0">
                <a:solidFill>
                  <a:srgbClr val="00091E"/>
                </a:solidFill>
                <a:latin typeface="+mj-lt"/>
                <a:cs typeface="Arial"/>
              </a:rPr>
              <a:t>There</a:t>
            </a:r>
            <a:r>
              <a:rPr lang="en-US" sz="1400" spc="-50" dirty="0">
                <a:solidFill>
                  <a:srgbClr val="00091E"/>
                </a:solidFill>
                <a:latin typeface="+mj-lt"/>
                <a:cs typeface="Arial"/>
              </a:rPr>
              <a:t> </a:t>
            </a:r>
            <a:r>
              <a:rPr lang="en-US" sz="1400" dirty="0">
                <a:solidFill>
                  <a:srgbClr val="00091E"/>
                </a:solidFill>
                <a:latin typeface="+mj-lt"/>
                <a:cs typeface="Arial"/>
              </a:rPr>
              <a:t>will be</a:t>
            </a:r>
            <a:r>
              <a:rPr lang="en-US" sz="1400" spc="-25" dirty="0">
                <a:solidFill>
                  <a:srgbClr val="00091E"/>
                </a:solidFill>
                <a:latin typeface="+mj-lt"/>
                <a:cs typeface="Arial"/>
              </a:rPr>
              <a:t> </a:t>
            </a:r>
            <a:r>
              <a:rPr lang="en-US" sz="1400" dirty="0">
                <a:solidFill>
                  <a:srgbClr val="00091E"/>
                </a:solidFill>
                <a:latin typeface="+mj-lt"/>
                <a:cs typeface="Arial"/>
              </a:rPr>
              <a:t>a</a:t>
            </a:r>
            <a:r>
              <a:rPr lang="en-US" sz="1400" spc="-25" dirty="0">
                <a:solidFill>
                  <a:srgbClr val="00091E"/>
                </a:solidFill>
                <a:latin typeface="+mj-lt"/>
                <a:cs typeface="Arial"/>
              </a:rPr>
              <a:t> </a:t>
            </a:r>
            <a:r>
              <a:rPr lang="en-US" sz="1400" dirty="0">
                <a:solidFill>
                  <a:srgbClr val="00091E"/>
                </a:solidFill>
                <a:latin typeface="+mj-lt"/>
                <a:cs typeface="Arial"/>
              </a:rPr>
              <a:t>process</a:t>
            </a:r>
            <a:r>
              <a:rPr lang="en-US" sz="1400" spc="-55" dirty="0">
                <a:solidFill>
                  <a:srgbClr val="00091E"/>
                </a:solidFill>
                <a:latin typeface="+mj-lt"/>
                <a:cs typeface="Arial"/>
              </a:rPr>
              <a:t> </a:t>
            </a:r>
            <a:r>
              <a:rPr lang="en-US" sz="1400" dirty="0">
                <a:solidFill>
                  <a:srgbClr val="00091E"/>
                </a:solidFill>
                <a:latin typeface="+mj-lt"/>
                <a:cs typeface="Arial"/>
              </a:rPr>
              <a:t>by</a:t>
            </a:r>
            <a:r>
              <a:rPr lang="en-US" sz="1400" spc="-30" dirty="0">
                <a:solidFill>
                  <a:srgbClr val="00091E"/>
                </a:solidFill>
                <a:latin typeface="+mj-lt"/>
                <a:cs typeface="Arial"/>
              </a:rPr>
              <a:t> </a:t>
            </a:r>
            <a:r>
              <a:rPr lang="en-US" sz="1400" dirty="0">
                <a:solidFill>
                  <a:srgbClr val="00091E"/>
                </a:solidFill>
                <a:latin typeface="+mj-lt"/>
                <a:cs typeface="Arial"/>
              </a:rPr>
              <a:t>which</a:t>
            </a:r>
            <a:r>
              <a:rPr lang="en-US" sz="1400" spc="-10" dirty="0">
                <a:solidFill>
                  <a:srgbClr val="00091E"/>
                </a:solidFill>
                <a:latin typeface="+mj-lt"/>
                <a:cs typeface="Arial"/>
              </a:rPr>
              <a:t> </a:t>
            </a:r>
            <a:r>
              <a:rPr lang="en-US" sz="1400" dirty="0">
                <a:solidFill>
                  <a:srgbClr val="00091E"/>
                </a:solidFill>
                <a:latin typeface="+mj-lt"/>
                <a:cs typeface="Arial"/>
              </a:rPr>
              <a:t>the</a:t>
            </a:r>
            <a:r>
              <a:rPr lang="en-US" sz="1400" spc="-45" dirty="0">
                <a:solidFill>
                  <a:srgbClr val="00091E"/>
                </a:solidFill>
                <a:latin typeface="+mj-lt"/>
                <a:cs typeface="Arial"/>
              </a:rPr>
              <a:t> </a:t>
            </a:r>
            <a:r>
              <a:rPr lang="en-US" sz="1400" dirty="0">
                <a:solidFill>
                  <a:srgbClr val="00091E"/>
                </a:solidFill>
                <a:latin typeface="+mj-lt"/>
                <a:cs typeface="Arial"/>
              </a:rPr>
              <a:t>drivers</a:t>
            </a:r>
            <a:r>
              <a:rPr lang="en-US" sz="1400" spc="-20" dirty="0">
                <a:solidFill>
                  <a:srgbClr val="00091E"/>
                </a:solidFill>
                <a:latin typeface="+mj-lt"/>
                <a:cs typeface="Arial"/>
              </a:rPr>
              <a:t> </a:t>
            </a:r>
            <a:r>
              <a:rPr lang="en-US" sz="1400" dirty="0">
                <a:solidFill>
                  <a:srgbClr val="00091E"/>
                </a:solidFill>
                <a:latin typeface="+mj-lt"/>
                <a:cs typeface="Arial"/>
              </a:rPr>
              <a:t>are</a:t>
            </a:r>
            <a:r>
              <a:rPr lang="en-US" sz="1400" spc="-35" dirty="0">
                <a:solidFill>
                  <a:srgbClr val="00091E"/>
                </a:solidFill>
                <a:latin typeface="+mj-lt"/>
                <a:cs typeface="Arial"/>
              </a:rPr>
              <a:t> </a:t>
            </a:r>
            <a:r>
              <a:rPr lang="en-US" sz="1400" spc="-10" dirty="0">
                <a:solidFill>
                  <a:srgbClr val="00091E"/>
                </a:solidFill>
                <a:latin typeface="+mj-lt"/>
                <a:cs typeface="Arial"/>
              </a:rPr>
              <a:t>informed </a:t>
            </a:r>
            <a:r>
              <a:rPr lang="en-US" sz="1400" dirty="0">
                <a:solidFill>
                  <a:srgbClr val="00091E"/>
                </a:solidFill>
                <a:latin typeface="+mj-lt"/>
                <a:cs typeface="Arial"/>
              </a:rPr>
              <a:t>to</a:t>
            </a:r>
            <a:r>
              <a:rPr lang="en-US" sz="1400" spc="-45" dirty="0">
                <a:solidFill>
                  <a:srgbClr val="00091E"/>
                </a:solidFill>
                <a:latin typeface="+mj-lt"/>
                <a:cs typeface="Arial"/>
              </a:rPr>
              <a:t> </a:t>
            </a:r>
            <a:r>
              <a:rPr lang="en-US" sz="1400" dirty="0">
                <a:solidFill>
                  <a:srgbClr val="00091E"/>
                </a:solidFill>
                <a:latin typeface="+mj-lt"/>
                <a:cs typeface="Arial"/>
              </a:rPr>
              <a:t>remain</a:t>
            </a:r>
            <a:r>
              <a:rPr lang="en-US" sz="1400" spc="-30" dirty="0">
                <a:solidFill>
                  <a:srgbClr val="00091E"/>
                </a:solidFill>
                <a:latin typeface="+mj-lt"/>
                <a:cs typeface="Arial"/>
              </a:rPr>
              <a:t> </a:t>
            </a:r>
            <a:r>
              <a:rPr lang="en-US" sz="1400" dirty="0">
                <a:solidFill>
                  <a:srgbClr val="00091E"/>
                </a:solidFill>
                <a:latin typeface="+mj-lt"/>
                <a:cs typeface="Arial"/>
              </a:rPr>
              <a:t>in</a:t>
            </a:r>
            <a:r>
              <a:rPr lang="en-US" sz="1400" spc="-20" dirty="0">
                <a:solidFill>
                  <a:srgbClr val="00091E"/>
                </a:solidFill>
                <a:latin typeface="+mj-lt"/>
                <a:cs typeface="Arial"/>
              </a:rPr>
              <a:t> </a:t>
            </a:r>
            <a:r>
              <a:rPr lang="en-US" sz="1400" dirty="0">
                <a:solidFill>
                  <a:srgbClr val="00091E"/>
                </a:solidFill>
                <a:latin typeface="+mj-lt"/>
                <a:cs typeface="Arial"/>
              </a:rPr>
              <a:t>their</a:t>
            </a:r>
            <a:r>
              <a:rPr lang="en-US" sz="1400" spc="-40" dirty="0">
                <a:solidFill>
                  <a:srgbClr val="00091E"/>
                </a:solidFill>
                <a:latin typeface="+mj-lt"/>
                <a:cs typeface="Arial"/>
              </a:rPr>
              <a:t> </a:t>
            </a:r>
            <a:r>
              <a:rPr lang="en-US" sz="1400" dirty="0">
                <a:solidFill>
                  <a:srgbClr val="00091E"/>
                </a:solidFill>
                <a:latin typeface="+mj-lt"/>
                <a:cs typeface="Arial"/>
              </a:rPr>
              <a:t>vehicles</a:t>
            </a:r>
            <a:r>
              <a:rPr lang="en-US" sz="1400" spc="-30" dirty="0">
                <a:solidFill>
                  <a:srgbClr val="00091E"/>
                </a:solidFill>
                <a:latin typeface="+mj-lt"/>
                <a:cs typeface="Arial"/>
              </a:rPr>
              <a:t> </a:t>
            </a:r>
            <a:r>
              <a:rPr lang="en-US" sz="1400" dirty="0">
                <a:solidFill>
                  <a:srgbClr val="00091E"/>
                </a:solidFill>
                <a:latin typeface="+mj-lt"/>
                <a:cs typeface="Arial"/>
              </a:rPr>
              <a:t>until</a:t>
            </a:r>
            <a:r>
              <a:rPr lang="en-US" sz="1400" spc="-30" dirty="0">
                <a:solidFill>
                  <a:srgbClr val="00091E"/>
                </a:solidFill>
                <a:latin typeface="+mj-lt"/>
                <a:cs typeface="Arial"/>
              </a:rPr>
              <a:t> </a:t>
            </a:r>
            <a:r>
              <a:rPr lang="en-US" sz="1400" dirty="0">
                <a:solidFill>
                  <a:srgbClr val="00091E"/>
                </a:solidFill>
                <a:latin typeface="+mj-lt"/>
                <a:cs typeface="Arial"/>
              </a:rPr>
              <a:t>they</a:t>
            </a:r>
            <a:r>
              <a:rPr lang="en-US" sz="1400" spc="-35" dirty="0">
                <a:solidFill>
                  <a:srgbClr val="00091E"/>
                </a:solidFill>
                <a:latin typeface="+mj-lt"/>
                <a:cs typeface="Arial"/>
              </a:rPr>
              <a:t> </a:t>
            </a:r>
            <a:r>
              <a:rPr lang="en-US" sz="1400" dirty="0">
                <a:solidFill>
                  <a:srgbClr val="00091E"/>
                </a:solidFill>
                <a:latin typeface="+mj-lt"/>
                <a:cs typeface="Arial"/>
              </a:rPr>
              <a:t>are</a:t>
            </a:r>
            <a:r>
              <a:rPr lang="en-US" sz="1400" spc="-30" dirty="0">
                <a:solidFill>
                  <a:srgbClr val="00091E"/>
                </a:solidFill>
                <a:latin typeface="+mj-lt"/>
                <a:cs typeface="Arial"/>
              </a:rPr>
              <a:t> </a:t>
            </a:r>
            <a:r>
              <a:rPr lang="en-US" sz="1400" dirty="0">
                <a:solidFill>
                  <a:srgbClr val="00091E"/>
                </a:solidFill>
                <a:latin typeface="+mj-lt"/>
                <a:cs typeface="Arial"/>
              </a:rPr>
              <a:t>informed</a:t>
            </a:r>
            <a:r>
              <a:rPr lang="en-US" sz="1400" spc="-60" dirty="0">
                <a:solidFill>
                  <a:srgbClr val="00091E"/>
                </a:solidFill>
                <a:latin typeface="+mj-lt"/>
                <a:cs typeface="Arial"/>
              </a:rPr>
              <a:t> </a:t>
            </a:r>
            <a:r>
              <a:rPr lang="en-US" sz="1400" dirty="0">
                <a:solidFill>
                  <a:srgbClr val="00091E"/>
                </a:solidFill>
                <a:latin typeface="+mj-lt"/>
                <a:cs typeface="Arial"/>
              </a:rPr>
              <a:t>to</a:t>
            </a:r>
            <a:r>
              <a:rPr lang="en-US" sz="1400" spc="-20" dirty="0">
                <a:solidFill>
                  <a:srgbClr val="00091E"/>
                </a:solidFill>
                <a:latin typeface="+mj-lt"/>
                <a:cs typeface="Arial"/>
              </a:rPr>
              <a:t> </a:t>
            </a:r>
            <a:r>
              <a:rPr lang="en-US" sz="1400" dirty="0">
                <a:solidFill>
                  <a:srgbClr val="00091E"/>
                </a:solidFill>
                <a:latin typeface="+mj-lt"/>
                <a:cs typeface="Arial"/>
              </a:rPr>
              <a:t>proceed</a:t>
            </a:r>
            <a:r>
              <a:rPr lang="en-US" sz="1400" spc="-55" dirty="0">
                <a:solidFill>
                  <a:srgbClr val="00091E"/>
                </a:solidFill>
                <a:latin typeface="+mj-lt"/>
                <a:cs typeface="Arial"/>
              </a:rPr>
              <a:t> </a:t>
            </a:r>
            <a:r>
              <a:rPr lang="en-US" sz="1400" dirty="0">
                <a:solidFill>
                  <a:srgbClr val="00091E"/>
                </a:solidFill>
                <a:latin typeface="+mj-lt"/>
                <a:cs typeface="Arial"/>
              </a:rPr>
              <a:t>to</a:t>
            </a:r>
            <a:r>
              <a:rPr lang="en-US" sz="1400" spc="-30" dirty="0">
                <a:solidFill>
                  <a:srgbClr val="00091E"/>
                </a:solidFill>
                <a:latin typeface="+mj-lt"/>
                <a:cs typeface="Arial"/>
              </a:rPr>
              <a:t> </a:t>
            </a:r>
            <a:r>
              <a:rPr lang="en-US" sz="1400" dirty="0">
                <a:solidFill>
                  <a:srgbClr val="00091E"/>
                </a:solidFill>
                <a:latin typeface="+mj-lt"/>
                <a:cs typeface="Arial"/>
              </a:rPr>
              <a:t>trailer</a:t>
            </a:r>
            <a:r>
              <a:rPr lang="en-US" sz="1400" spc="-40" dirty="0">
                <a:solidFill>
                  <a:srgbClr val="00091E"/>
                </a:solidFill>
                <a:latin typeface="+mj-lt"/>
                <a:cs typeface="Arial"/>
              </a:rPr>
              <a:t> </a:t>
            </a:r>
            <a:r>
              <a:rPr lang="en-US" sz="1400" dirty="0">
                <a:solidFill>
                  <a:srgbClr val="00091E"/>
                </a:solidFill>
                <a:latin typeface="+mj-lt"/>
                <a:cs typeface="Arial"/>
              </a:rPr>
              <a:t>for</a:t>
            </a:r>
            <a:r>
              <a:rPr lang="en-US" sz="1400" spc="-45" dirty="0">
                <a:solidFill>
                  <a:srgbClr val="00091E"/>
                </a:solidFill>
                <a:latin typeface="+mj-lt"/>
                <a:cs typeface="Arial"/>
              </a:rPr>
              <a:t> </a:t>
            </a:r>
            <a:r>
              <a:rPr lang="en-US" sz="1400" dirty="0">
                <a:solidFill>
                  <a:srgbClr val="00091E"/>
                </a:solidFill>
                <a:latin typeface="+mj-lt"/>
                <a:cs typeface="Arial"/>
              </a:rPr>
              <a:t>check-in</a:t>
            </a:r>
            <a:r>
              <a:rPr lang="en-US" sz="1400" spc="-55" dirty="0">
                <a:solidFill>
                  <a:srgbClr val="00091E"/>
                </a:solidFill>
                <a:latin typeface="+mj-lt"/>
                <a:cs typeface="Arial"/>
              </a:rPr>
              <a:t> </a:t>
            </a:r>
            <a:r>
              <a:rPr lang="en-US" sz="1400" dirty="0">
                <a:solidFill>
                  <a:srgbClr val="00091E"/>
                </a:solidFill>
                <a:latin typeface="+mj-lt"/>
                <a:cs typeface="Arial"/>
              </a:rPr>
              <a:t>to</a:t>
            </a:r>
            <a:r>
              <a:rPr lang="en-US" sz="1400" spc="-30" dirty="0">
                <a:solidFill>
                  <a:srgbClr val="00091E"/>
                </a:solidFill>
                <a:latin typeface="+mj-lt"/>
                <a:cs typeface="Arial"/>
              </a:rPr>
              <a:t> </a:t>
            </a:r>
            <a:r>
              <a:rPr lang="en-US" sz="1400" dirty="0">
                <a:solidFill>
                  <a:srgbClr val="00091E"/>
                </a:solidFill>
                <a:latin typeface="+mj-lt"/>
                <a:cs typeface="Arial"/>
              </a:rPr>
              <a:t>ensure</a:t>
            </a:r>
            <a:r>
              <a:rPr lang="en-US" sz="1400" spc="-40" dirty="0">
                <a:solidFill>
                  <a:srgbClr val="00091E"/>
                </a:solidFill>
                <a:latin typeface="+mj-lt"/>
                <a:cs typeface="Arial"/>
              </a:rPr>
              <a:t> </a:t>
            </a:r>
            <a:r>
              <a:rPr lang="en-US" sz="1400" dirty="0">
                <a:solidFill>
                  <a:srgbClr val="00091E"/>
                </a:solidFill>
                <a:latin typeface="+mj-lt"/>
                <a:cs typeface="Arial"/>
              </a:rPr>
              <a:t>only</a:t>
            </a:r>
            <a:r>
              <a:rPr lang="en-US" sz="1400" spc="-20" dirty="0">
                <a:solidFill>
                  <a:srgbClr val="00091E"/>
                </a:solidFill>
                <a:latin typeface="+mj-lt"/>
                <a:cs typeface="Arial"/>
              </a:rPr>
              <a:t> </a:t>
            </a:r>
            <a:r>
              <a:rPr lang="en-US" sz="1400" b="1" dirty="0">
                <a:solidFill>
                  <a:schemeClr val="tx1"/>
                </a:solidFill>
                <a:latin typeface="+mj-lt"/>
                <a:cs typeface="Arial"/>
              </a:rPr>
              <a:t>one</a:t>
            </a:r>
            <a:r>
              <a:rPr lang="en-US" sz="1400" b="1" spc="-35" dirty="0">
                <a:solidFill>
                  <a:schemeClr val="tx1"/>
                </a:solidFill>
                <a:latin typeface="+mj-lt"/>
                <a:cs typeface="Arial"/>
              </a:rPr>
              <a:t> </a:t>
            </a:r>
            <a:r>
              <a:rPr lang="en-US" sz="1400" b="1" dirty="0">
                <a:solidFill>
                  <a:schemeClr val="tx1"/>
                </a:solidFill>
                <a:latin typeface="+mj-lt"/>
                <a:cs typeface="Arial"/>
              </a:rPr>
              <a:t>driver</a:t>
            </a:r>
            <a:r>
              <a:rPr lang="en-US" sz="1400" b="1" spc="-20" dirty="0">
                <a:solidFill>
                  <a:schemeClr val="tx1"/>
                </a:solidFill>
                <a:latin typeface="+mj-lt"/>
                <a:cs typeface="Arial"/>
              </a:rPr>
              <a:t> </a:t>
            </a:r>
            <a:r>
              <a:rPr lang="en-US" sz="1400" dirty="0">
                <a:solidFill>
                  <a:srgbClr val="00091E"/>
                </a:solidFill>
                <a:latin typeface="+mj-lt"/>
                <a:cs typeface="Arial"/>
              </a:rPr>
              <a:t>enters</a:t>
            </a:r>
            <a:r>
              <a:rPr lang="en-US" sz="1400" spc="-40" dirty="0">
                <a:solidFill>
                  <a:srgbClr val="00091E"/>
                </a:solidFill>
                <a:latin typeface="+mj-lt"/>
                <a:cs typeface="Arial"/>
              </a:rPr>
              <a:t> </a:t>
            </a:r>
            <a:r>
              <a:rPr lang="en-US" sz="1400" dirty="0">
                <a:solidFill>
                  <a:srgbClr val="00091E"/>
                </a:solidFill>
                <a:latin typeface="+mj-lt"/>
                <a:cs typeface="Arial"/>
              </a:rPr>
              <a:t>the</a:t>
            </a:r>
            <a:r>
              <a:rPr lang="en-US" sz="1400" spc="-40" dirty="0">
                <a:solidFill>
                  <a:srgbClr val="00091E"/>
                </a:solidFill>
                <a:latin typeface="+mj-lt"/>
                <a:cs typeface="Arial"/>
              </a:rPr>
              <a:t> </a:t>
            </a:r>
            <a:r>
              <a:rPr lang="en-US" sz="1400" dirty="0">
                <a:solidFill>
                  <a:srgbClr val="00091E"/>
                </a:solidFill>
                <a:latin typeface="+mj-lt"/>
                <a:cs typeface="Arial"/>
              </a:rPr>
              <a:t>WR</a:t>
            </a:r>
            <a:r>
              <a:rPr lang="en-US" sz="1400" spc="-35" dirty="0">
                <a:solidFill>
                  <a:srgbClr val="00091E"/>
                </a:solidFill>
                <a:latin typeface="+mj-lt"/>
                <a:cs typeface="Arial"/>
              </a:rPr>
              <a:t> </a:t>
            </a:r>
            <a:r>
              <a:rPr lang="en-US" sz="1400" spc="-10" dirty="0">
                <a:solidFill>
                  <a:srgbClr val="00091E"/>
                </a:solidFill>
                <a:latin typeface="+mj-lt"/>
                <a:cs typeface="Arial"/>
              </a:rPr>
              <a:t>Dispatch </a:t>
            </a:r>
            <a:r>
              <a:rPr lang="en-US" sz="1400" dirty="0">
                <a:solidFill>
                  <a:srgbClr val="00091E"/>
                </a:solidFill>
                <a:latin typeface="+mj-lt"/>
                <a:cs typeface="Arial"/>
              </a:rPr>
              <a:t>building</a:t>
            </a:r>
            <a:r>
              <a:rPr lang="en-US" sz="1400" spc="-50" dirty="0">
                <a:solidFill>
                  <a:srgbClr val="00091E"/>
                </a:solidFill>
                <a:latin typeface="+mj-lt"/>
                <a:cs typeface="Arial"/>
              </a:rPr>
              <a:t> </a:t>
            </a:r>
            <a:r>
              <a:rPr lang="en-US" sz="1400" dirty="0">
                <a:solidFill>
                  <a:srgbClr val="00091E"/>
                </a:solidFill>
                <a:latin typeface="+mj-lt"/>
                <a:cs typeface="Arial"/>
              </a:rPr>
              <a:t>at</a:t>
            </a:r>
            <a:r>
              <a:rPr lang="en-US" sz="1400" spc="-30" dirty="0">
                <a:solidFill>
                  <a:srgbClr val="00091E"/>
                </a:solidFill>
                <a:latin typeface="+mj-lt"/>
                <a:cs typeface="Arial"/>
              </a:rPr>
              <a:t> </a:t>
            </a:r>
            <a:r>
              <a:rPr lang="en-US" sz="1400" dirty="0">
                <a:solidFill>
                  <a:srgbClr val="00091E"/>
                </a:solidFill>
                <a:latin typeface="+mj-lt"/>
                <a:cs typeface="Arial"/>
              </a:rPr>
              <a:t>a</a:t>
            </a:r>
            <a:r>
              <a:rPr lang="en-US" sz="1400" spc="-25" dirty="0">
                <a:solidFill>
                  <a:srgbClr val="00091E"/>
                </a:solidFill>
                <a:latin typeface="+mj-lt"/>
                <a:cs typeface="Arial"/>
              </a:rPr>
              <a:t> </a:t>
            </a:r>
            <a:r>
              <a:rPr lang="en-US" sz="1400" dirty="0">
                <a:solidFill>
                  <a:srgbClr val="00091E"/>
                </a:solidFill>
                <a:latin typeface="+mj-lt"/>
                <a:cs typeface="Arial"/>
              </a:rPr>
              <a:t>time.</a:t>
            </a:r>
            <a:r>
              <a:rPr lang="en-US" sz="1400" spc="-55" dirty="0">
                <a:solidFill>
                  <a:srgbClr val="00091E"/>
                </a:solidFill>
                <a:latin typeface="+mj-lt"/>
                <a:cs typeface="Arial"/>
              </a:rPr>
              <a:t> </a:t>
            </a:r>
            <a:r>
              <a:rPr lang="en-US" sz="1400" spc="-35" dirty="0">
                <a:solidFill>
                  <a:srgbClr val="00091E"/>
                </a:solidFill>
                <a:latin typeface="+mj-lt"/>
                <a:cs typeface="Arial"/>
              </a:rPr>
              <a:t>You</a:t>
            </a:r>
            <a:r>
              <a:rPr lang="en-US" sz="1400" spc="-20" dirty="0">
                <a:solidFill>
                  <a:srgbClr val="00091E"/>
                </a:solidFill>
                <a:latin typeface="+mj-lt"/>
                <a:cs typeface="Arial"/>
              </a:rPr>
              <a:t> </a:t>
            </a:r>
            <a:r>
              <a:rPr lang="en-US" sz="1400" dirty="0">
                <a:solidFill>
                  <a:srgbClr val="00091E"/>
                </a:solidFill>
                <a:latin typeface="+mj-lt"/>
                <a:cs typeface="Arial"/>
              </a:rPr>
              <a:t>will</a:t>
            </a:r>
            <a:r>
              <a:rPr lang="en-US" sz="1400" spc="-10" dirty="0">
                <a:solidFill>
                  <a:srgbClr val="00091E"/>
                </a:solidFill>
                <a:latin typeface="+mj-lt"/>
                <a:cs typeface="Arial"/>
              </a:rPr>
              <a:t> </a:t>
            </a:r>
            <a:r>
              <a:rPr lang="en-US" sz="1400" dirty="0">
                <a:solidFill>
                  <a:srgbClr val="00091E"/>
                </a:solidFill>
                <a:latin typeface="+mj-lt"/>
                <a:cs typeface="Arial"/>
              </a:rPr>
              <a:t>then</a:t>
            </a:r>
            <a:r>
              <a:rPr lang="en-US" sz="1400" spc="-35" dirty="0">
                <a:solidFill>
                  <a:srgbClr val="00091E"/>
                </a:solidFill>
                <a:latin typeface="+mj-lt"/>
                <a:cs typeface="Arial"/>
              </a:rPr>
              <a:t> </a:t>
            </a:r>
            <a:r>
              <a:rPr lang="en-US" sz="1400" dirty="0">
                <a:solidFill>
                  <a:srgbClr val="00091E"/>
                </a:solidFill>
                <a:latin typeface="+mj-lt"/>
                <a:cs typeface="Arial"/>
              </a:rPr>
              <a:t>physically</a:t>
            </a:r>
            <a:r>
              <a:rPr lang="en-US" sz="1400" spc="-40" dirty="0">
                <a:solidFill>
                  <a:srgbClr val="00091E"/>
                </a:solidFill>
                <a:latin typeface="+mj-lt"/>
                <a:cs typeface="Arial"/>
              </a:rPr>
              <a:t> </a:t>
            </a:r>
            <a:r>
              <a:rPr lang="en-US" sz="1400" dirty="0">
                <a:solidFill>
                  <a:srgbClr val="00091E"/>
                </a:solidFill>
                <a:latin typeface="+mj-lt"/>
                <a:cs typeface="Arial"/>
              </a:rPr>
              <a:t>enter</a:t>
            </a:r>
            <a:r>
              <a:rPr lang="en-US" sz="1400" spc="-45" dirty="0">
                <a:solidFill>
                  <a:srgbClr val="00091E"/>
                </a:solidFill>
                <a:latin typeface="+mj-lt"/>
                <a:cs typeface="Arial"/>
              </a:rPr>
              <a:t> </a:t>
            </a:r>
            <a:r>
              <a:rPr lang="en-US" sz="1400" dirty="0">
                <a:solidFill>
                  <a:srgbClr val="00091E"/>
                </a:solidFill>
                <a:latin typeface="+mj-lt"/>
                <a:cs typeface="Arial"/>
              </a:rPr>
              <a:t>the</a:t>
            </a:r>
            <a:r>
              <a:rPr lang="en-US" sz="1400" spc="-40" dirty="0">
                <a:solidFill>
                  <a:srgbClr val="00091E"/>
                </a:solidFill>
                <a:latin typeface="+mj-lt"/>
                <a:cs typeface="Arial"/>
              </a:rPr>
              <a:t> </a:t>
            </a:r>
            <a:r>
              <a:rPr lang="en-US" sz="1400" dirty="0">
                <a:solidFill>
                  <a:srgbClr val="00091E"/>
                </a:solidFill>
                <a:latin typeface="+mj-lt"/>
                <a:cs typeface="Arial"/>
              </a:rPr>
              <a:t>WR</a:t>
            </a:r>
            <a:r>
              <a:rPr lang="en-US" sz="1400" spc="-40" dirty="0">
                <a:solidFill>
                  <a:srgbClr val="00091E"/>
                </a:solidFill>
                <a:latin typeface="+mj-lt"/>
                <a:cs typeface="Arial"/>
              </a:rPr>
              <a:t> </a:t>
            </a:r>
            <a:r>
              <a:rPr lang="en-US" sz="1400" dirty="0">
                <a:solidFill>
                  <a:srgbClr val="00091E"/>
                </a:solidFill>
                <a:latin typeface="+mj-lt"/>
                <a:cs typeface="Arial"/>
              </a:rPr>
              <a:t>Dispatch</a:t>
            </a:r>
            <a:r>
              <a:rPr lang="en-US" sz="1400" spc="-60" dirty="0">
                <a:solidFill>
                  <a:srgbClr val="00091E"/>
                </a:solidFill>
                <a:latin typeface="+mj-lt"/>
                <a:cs typeface="Arial"/>
              </a:rPr>
              <a:t> </a:t>
            </a:r>
            <a:r>
              <a:rPr lang="en-US" sz="1400" dirty="0">
                <a:solidFill>
                  <a:srgbClr val="00091E"/>
                </a:solidFill>
                <a:latin typeface="+mj-lt"/>
                <a:cs typeface="Arial"/>
              </a:rPr>
              <a:t>building</a:t>
            </a:r>
            <a:r>
              <a:rPr lang="en-US" sz="1400" spc="-35" dirty="0">
                <a:solidFill>
                  <a:srgbClr val="00091E"/>
                </a:solidFill>
                <a:latin typeface="+mj-lt"/>
                <a:cs typeface="Arial"/>
              </a:rPr>
              <a:t> </a:t>
            </a:r>
            <a:r>
              <a:rPr lang="en-US" sz="1400" dirty="0">
                <a:solidFill>
                  <a:srgbClr val="00091E"/>
                </a:solidFill>
                <a:latin typeface="+mj-lt"/>
                <a:cs typeface="Arial"/>
              </a:rPr>
              <a:t>which</a:t>
            </a:r>
            <a:r>
              <a:rPr lang="en-US" sz="1400" spc="-25" dirty="0">
                <a:solidFill>
                  <a:srgbClr val="00091E"/>
                </a:solidFill>
                <a:latin typeface="+mj-lt"/>
                <a:cs typeface="Arial"/>
              </a:rPr>
              <a:t> </a:t>
            </a:r>
            <a:r>
              <a:rPr lang="en-US" sz="1400" dirty="0">
                <a:solidFill>
                  <a:srgbClr val="00091E"/>
                </a:solidFill>
                <a:latin typeface="+mj-lt"/>
                <a:cs typeface="Arial"/>
              </a:rPr>
              <a:t>will</a:t>
            </a:r>
            <a:r>
              <a:rPr lang="en-US" sz="1400" spc="-5" dirty="0">
                <a:solidFill>
                  <a:srgbClr val="00091E"/>
                </a:solidFill>
                <a:latin typeface="+mj-lt"/>
                <a:cs typeface="Arial"/>
              </a:rPr>
              <a:t> </a:t>
            </a:r>
            <a:r>
              <a:rPr lang="en-US" sz="1400" dirty="0">
                <a:solidFill>
                  <a:srgbClr val="00091E"/>
                </a:solidFill>
                <a:latin typeface="+mj-lt"/>
                <a:cs typeface="Arial"/>
              </a:rPr>
              <a:t>be</a:t>
            </a:r>
            <a:r>
              <a:rPr lang="en-US" sz="1400" spc="-35" dirty="0">
                <a:solidFill>
                  <a:srgbClr val="00091E"/>
                </a:solidFill>
                <a:latin typeface="+mj-lt"/>
                <a:cs typeface="Arial"/>
              </a:rPr>
              <a:t> </a:t>
            </a:r>
            <a:r>
              <a:rPr lang="en-US" sz="1400" dirty="0">
                <a:solidFill>
                  <a:srgbClr val="00091E"/>
                </a:solidFill>
                <a:latin typeface="+mj-lt"/>
                <a:cs typeface="Arial"/>
              </a:rPr>
              <a:t>retro</a:t>
            </a:r>
            <a:r>
              <a:rPr lang="en-US" sz="1400" spc="-45" dirty="0">
                <a:solidFill>
                  <a:srgbClr val="00091E"/>
                </a:solidFill>
                <a:latin typeface="+mj-lt"/>
                <a:cs typeface="Arial"/>
              </a:rPr>
              <a:t> </a:t>
            </a:r>
            <a:r>
              <a:rPr lang="en-US" sz="1400" dirty="0">
                <a:solidFill>
                  <a:srgbClr val="00091E"/>
                </a:solidFill>
                <a:latin typeface="+mj-lt"/>
                <a:cs typeface="Arial"/>
              </a:rPr>
              <a:t>fitted</a:t>
            </a:r>
            <a:r>
              <a:rPr lang="en-US" sz="1400" spc="-60" dirty="0">
                <a:solidFill>
                  <a:srgbClr val="00091E"/>
                </a:solidFill>
                <a:latin typeface="+mj-lt"/>
                <a:cs typeface="Arial"/>
              </a:rPr>
              <a:t> </a:t>
            </a:r>
            <a:r>
              <a:rPr lang="en-US" sz="1400" dirty="0">
                <a:solidFill>
                  <a:srgbClr val="00091E"/>
                </a:solidFill>
                <a:latin typeface="+mj-lt"/>
                <a:cs typeface="Arial"/>
              </a:rPr>
              <a:t>with</a:t>
            </a:r>
            <a:r>
              <a:rPr lang="en-US" sz="1400" spc="40" dirty="0">
                <a:solidFill>
                  <a:srgbClr val="00091E"/>
                </a:solidFill>
                <a:latin typeface="+mj-lt"/>
                <a:cs typeface="Arial"/>
              </a:rPr>
              <a:t> </a:t>
            </a:r>
            <a:r>
              <a:rPr lang="en-US" sz="1400" spc="-10" dirty="0" err="1">
                <a:solidFill>
                  <a:srgbClr val="00091E"/>
                </a:solidFill>
                <a:latin typeface="+mj-lt"/>
                <a:cs typeface="Arial"/>
              </a:rPr>
              <a:t>plexi</a:t>
            </a:r>
            <a:r>
              <a:rPr lang="en-US" sz="1400" spc="-10" dirty="0">
                <a:solidFill>
                  <a:srgbClr val="00091E"/>
                </a:solidFill>
                <a:latin typeface="+mj-lt"/>
                <a:cs typeface="Arial"/>
              </a:rPr>
              <a:t>-</a:t>
            </a:r>
            <a:r>
              <a:rPr lang="en-US" sz="1400" dirty="0">
                <a:solidFill>
                  <a:srgbClr val="00091E"/>
                </a:solidFill>
                <a:latin typeface="+mj-lt"/>
                <a:cs typeface="Arial"/>
              </a:rPr>
              <a:t>glass</a:t>
            </a:r>
            <a:r>
              <a:rPr lang="en-US" sz="1400" spc="-45" dirty="0">
                <a:solidFill>
                  <a:srgbClr val="00091E"/>
                </a:solidFill>
                <a:latin typeface="+mj-lt"/>
                <a:cs typeface="Arial"/>
              </a:rPr>
              <a:t> </a:t>
            </a:r>
            <a:r>
              <a:rPr lang="en-US" sz="1400" dirty="0">
                <a:solidFill>
                  <a:srgbClr val="00091E"/>
                </a:solidFill>
                <a:latin typeface="+mj-lt"/>
                <a:cs typeface="Arial"/>
              </a:rPr>
              <a:t>for</a:t>
            </a:r>
            <a:r>
              <a:rPr lang="en-US" sz="1400" spc="-35" dirty="0">
                <a:solidFill>
                  <a:srgbClr val="00091E"/>
                </a:solidFill>
                <a:latin typeface="+mj-lt"/>
                <a:cs typeface="Arial"/>
              </a:rPr>
              <a:t> </a:t>
            </a:r>
            <a:r>
              <a:rPr lang="en-US" sz="1400" dirty="0">
                <a:solidFill>
                  <a:srgbClr val="00091E"/>
                </a:solidFill>
                <a:latin typeface="+mj-lt"/>
                <a:cs typeface="Arial"/>
              </a:rPr>
              <a:t>an</a:t>
            </a:r>
            <a:r>
              <a:rPr lang="en-US" sz="1400" spc="-35" dirty="0">
                <a:solidFill>
                  <a:srgbClr val="00091E"/>
                </a:solidFill>
                <a:latin typeface="+mj-lt"/>
                <a:cs typeface="Arial"/>
              </a:rPr>
              <a:t> </a:t>
            </a:r>
            <a:r>
              <a:rPr lang="en-US" sz="1400" spc="-10" dirty="0">
                <a:solidFill>
                  <a:srgbClr val="00091E"/>
                </a:solidFill>
                <a:latin typeface="+mj-lt"/>
                <a:cs typeface="Arial"/>
              </a:rPr>
              <a:t>additional</a:t>
            </a:r>
            <a:r>
              <a:rPr lang="en-US" sz="1400" spc="500" dirty="0">
                <a:solidFill>
                  <a:srgbClr val="00091E"/>
                </a:solidFill>
                <a:latin typeface="+mj-lt"/>
                <a:cs typeface="Arial"/>
              </a:rPr>
              <a:t> </a:t>
            </a:r>
            <a:r>
              <a:rPr lang="en-US" sz="1400" dirty="0">
                <a:solidFill>
                  <a:srgbClr val="00091E"/>
                </a:solidFill>
                <a:latin typeface="+mj-lt"/>
                <a:cs typeface="Arial"/>
              </a:rPr>
              <a:t>barrier</a:t>
            </a:r>
            <a:r>
              <a:rPr lang="en-US" sz="1400" spc="-60" dirty="0">
                <a:solidFill>
                  <a:srgbClr val="00091E"/>
                </a:solidFill>
                <a:latin typeface="+mj-lt"/>
                <a:cs typeface="Arial"/>
              </a:rPr>
              <a:t> </a:t>
            </a:r>
            <a:r>
              <a:rPr lang="en-US" sz="1400" dirty="0">
                <a:solidFill>
                  <a:srgbClr val="00091E"/>
                </a:solidFill>
                <a:latin typeface="+mj-lt"/>
                <a:cs typeface="Arial"/>
              </a:rPr>
              <a:t>between</a:t>
            </a:r>
            <a:r>
              <a:rPr lang="en-US" sz="1400" spc="-35" dirty="0">
                <a:solidFill>
                  <a:srgbClr val="00091E"/>
                </a:solidFill>
                <a:latin typeface="+mj-lt"/>
                <a:cs typeface="Arial"/>
              </a:rPr>
              <a:t> </a:t>
            </a:r>
            <a:r>
              <a:rPr lang="en-US" sz="1400" dirty="0">
                <a:solidFill>
                  <a:srgbClr val="00091E"/>
                </a:solidFill>
                <a:latin typeface="+mj-lt"/>
                <a:cs typeface="Arial"/>
              </a:rPr>
              <a:t>driver</a:t>
            </a:r>
            <a:r>
              <a:rPr lang="en-US" sz="1400" spc="-30" dirty="0">
                <a:solidFill>
                  <a:srgbClr val="00091E"/>
                </a:solidFill>
                <a:latin typeface="+mj-lt"/>
                <a:cs typeface="Arial"/>
              </a:rPr>
              <a:t> </a:t>
            </a:r>
            <a:r>
              <a:rPr lang="en-US" sz="1400" dirty="0">
                <a:solidFill>
                  <a:srgbClr val="00091E"/>
                </a:solidFill>
                <a:latin typeface="+mj-lt"/>
                <a:cs typeface="Arial"/>
              </a:rPr>
              <a:t>and</a:t>
            </a:r>
            <a:r>
              <a:rPr lang="en-US" sz="1400" spc="-40" dirty="0">
                <a:solidFill>
                  <a:srgbClr val="00091E"/>
                </a:solidFill>
                <a:latin typeface="+mj-lt"/>
                <a:cs typeface="Arial"/>
              </a:rPr>
              <a:t> </a:t>
            </a:r>
            <a:r>
              <a:rPr lang="en-US" sz="1400" dirty="0">
                <a:solidFill>
                  <a:srgbClr val="00091E"/>
                </a:solidFill>
                <a:latin typeface="+mj-lt"/>
                <a:cs typeface="Arial"/>
              </a:rPr>
              <a:t>the</a:t>
            </a:r>
            <a:r>
              <a:rPr lang="en-US" sz="1400" spc="-45" dirty="0">
                <a:solidFill>
                  <a:srgbClr val="00091E"/>
                </a:solidFill>
                <a:latin typeface="+mj-lt"/>
                <a:cs typeface="Arial"/>
              </a:rPr>
              <a:t> </a:t>
            </a:r>
            <a:r>
              <a:rPr lang="en-US" sz="1400" dirty="0">
                <a:solidFill>
                  <a:srgbClr val="00091E"/>
                </a:solidFill>
                <a:latin typeface="+mj-lt"/>
                <a:cs typeface="Arial"/>
              </a:rPr>
              <a:t>dispatcher</a:t>
            </a:r>
            <a:r>
              <a:rPr lang="en-US" sz="1400" spc="-60" dirty="0">
                <a:solidFill>
                  <a:srgbClr val="00091E"/>
                </a:solidFill>
                <a:latin typeface="+mj-lt"/>
                <a:cs typeface="Arial"/>
              </a:rPr>
              <a:t> </a:t>
            </a:r>
            <a:r>
              <a:rPr lang="en-US" sz="1400" dirty="0">
                <a:solidFill>
                  <a:srgbClr val="00091E"/>
                </a:solidFill>
                <a:latin typeface="+mj-lt"/>
                <a:cs typeface="Arial"/>
              </a:rPr>
              <a:t>in</a:t>
            </a:r>
            <a:r>
              <a:rPr lang="en-US" sz="1400" spc="-30" dirty="0">
                <a:solidFill>
                  <a:srgbClr val="00091E"/>
                </a:solidFill>
                <a:latin typeface="+mj-lt"/>
                <a:cs typeface="Arial"/>
              </a:rPr>
              <a:t> </a:t>
            </a:r>
            <a:r>
              <a:rPr lang="en-US" sz="1400" dirty="0">
                <a:solidFill>
                  <a:srgbClr val="00091E"/>
                </a:solidFill>
                <a:latin typeface="+mj-lt"/>
                <a:cs typeface="Arial"/>
              </a:rPr>
              <a:t>order</a:t>
            </a:r>
            <a:r>
              <a:rPr lang="en-US" sz="1400" spc="-50" dirty="0">
                <a:solidFill>
                  <a:srgbClr val="00091E"/>
                </a:solidFill>
                <a:latin typeface="+mj-lt"/>
                <a:cs typeface="Arial"/>
              </a:rPr>
              <a:t> </a:t>
            </a:r>
            <a:r>
              <a:rPr lang="en-US" sz="1400" dirty="0">
                <a:solidFill>
                  <a:srgbClr val="00091E"/>
                </a:solidFill>
                <a:latin typeface="+mj-lt"/>
                <a:cs typeface="Arial"/>
              </a:rPr>
              <a:t>to</a:t>
            </a:r>
            <a:r>
              <a:rPr lang="en-US" sz="1400" spc="-35" dirty="0">
                <a:solidFill>
                  <a:srgbClr val="00091E"/>
                </a:solidFill>
                <a:latin typeface="+mj-lt"/>
                <a:cs typeface="Arial"/>
              </a:rPr>
              <a:t> </a:t>
            </a:r>
            <a:r>
              <a:rPr lang="en-US" sz="1400" dirty="0">
                <a:solidFill>
                  <a:srgbClr val="00091E"/>
                </a:solidFill>
                <a:latin typeface="+mj-lt"/>
                <a:cs typeface="Arial"/>
              </a:rPr>
              <a:t>register</a:t>
            </a:r>
            <a:r>
              <a:rPr lang="en-US" sz="1400" spc="-60" dirty="0">
                <a:solidFill>
                  <a:srgbClr val="00091E"/>
                </a:solidFill>
                <a:latin typeface="+mj-lt"/>
                <a:cs typeface="Arial"/>
              </a:rPr>
              <a:t> </a:t>
            </a:r>
            <a:r>
              <a:rPr lang="en-US" sz="1400" dirty="0">
                <a:solidFill>
                  <a:srgbClr val="00091E"/>
                </a:solidFill>
                <a:latin typeface="+mj-lt"/>
                <a:cs typeface="Arial"/>
              </a:rPr>
              <a:t>your</a:t>
            </a:r>
            <a:r>
              <a:rPr lang="en-US" sz="1400" spc="-30" dirty="0">
                <a:solidFill>
                  <a:srgbClr val="00091E"/>
                </a:solidFill>
                <a:latin typeface="+mj-lt"/>
                <a:cs typeface="Arial"/>
              </a:rPr>
              <a:t> </a:t>
            </a:r>
            <a:r>
              <a:rPr lang="en-US" sz="1400" dirty="0">
                <a:solidFill>
                  <a:srgbClr val="00091E"/>
                </a:solidFill>
                <a:latin typeface="+mj-lt"/>
                <a:cs typeface="Arial"/>
              </a:rPr>
              <a:t>truck</a:t>
            </a:r>
            <a:r>
              <a:rPr lang="en-US" sz="1400" spc="-50" dirty="0">
                <a:solidFill>
                  <a:srgbClr val="00091E"/>
                </a:solidFill>
                <a:latin typeface="+mj-lt"/>
                <a:cs typeface="Arial"/>
              </a:rPr>
              <a:t> </a:t>
            </a:r>
            <a:r>
              <a:rPr lang="en-US" sz="1400" dirty="0">
                <a:solidFill>
                  <a:srgbClr val="00091E"/>
                </a:solidFill>
                <a:latin typeface="+mj-lt"/>
                <a:cs typeface="Arial"/>
              </a:rPr>
              <a:t>number</a:t>
            </a:r>
            <a:r>
              <a:rPr lang="en-US" sz="1400" spc="-45" dirty="0">
                <a:solidFill>
                  <a:srgbClr val="00091E"/>
                </a:solidFill>
                <a:latin typeface="+mj-lt"/>
                <a:cs typeface="Arial"/>
              </a:rPr>
              <a:t> </a:t>
            </a:r>
            <a:r>
              <a:rPr lang="en-US" sz="1400" dirty="0">
                <a:solidFill>
                  <a:srgbClr val="00091E"/>
                </a:solidFill>
                <a:latin typeface="+mj-lt"/>
                <a:cs typeface="Arial"/>
              </a:rPr>
              <a:t>and</a:t>
            </a:r>
            <a:r>
              <a:rPr lang="en-US" sz="1400" spc="-40" dirty="0">
                <a:solidFill>
                  <a:srgbClr val="00091E"/>
                </a:solidFill>
                <a:latin typeface="+mj-lt"/>
                <a:cs typeface="Arial"/>
              </a:rPr>
              <a:t> </a:t>
            </a:r>
            <a:r>
              <a:rPr lang="en-US" sz="1400" dirty="0">
                <a:solidFill>
                  <a:srgbClr val="00091E"/>
                </a:solidFill>
                <a:latin typeface="+mj-lt"/>
                <a:cs typeface="Arial"/>
              </a:rPr>
              <a:t>allow</a:t>
            </a:r>
            <a:r>
              <a:rPr lang="en-US" sz="1400" spc="-30" dirty="0">
                <a:solidFill>
                  <a:srgbClr val="00091E"/>
                </a:solidFill>
                <a:latin typeface="+mj-lt"/>
                <a:cs typeface="Arial"/>
              </a:rPr>
              <a:t> </a:t>
            </a:r>
            <a:r>
              <a:rPr lang="en-US" sz="1400" dirty="0">
                <a:solidFill>
                  <a:srgbClr val="00091E"/>
                </a:solidFill>
                <a:latin typeface="+mj-lt"/>
                <a:cs typeface="Arial"/>
              </a:rPr>
              <a:t>Dispatch</a:t>
            </a:r>
            <a:r>
              <a:rPr lang="en-US" sz="1400" spc="-60" dirty="0">
                <a:solidFill>
                  <a:srgbClr val="00091E"/>
                </a:solidFill>
                <a:latin typeface="+mj-lt"/>
                <a:cs typeface="Arial"/>
              </a:rPr>
              <a:t> </a:t>
            </a:r>
            <a:r>
              <a:rPr lang="en-US" sz="1400" dirty="0">
                <a:solidFill>
                  <a:srgbClr val="00091E"/>
                </a:solidFill>
                <a:latin typeface="+mj-lt"/>
                <a:cs typeface="Arial"/>
              </a:rPr>
              <a:t>to</a:t>
            </a:r>
            <a:r>
              <a:rPr lang="en-US" sz="1400" spc="-40" dirty="0">
                <a:solidFill>
                  <a:srgbClr val="00091E"/>
                </a:solidFill>
                <a:latin typeface="+mj-lt"/>
                <a:cs typeface="Arial"/>
              </a:rPr>
              <a:t> </a:t>
            </a:r>
            <a:r>
              <a:rPr lang="en-US" sz="1400" dirty="0">
                <a:solidFill>
                  <a:srgbClr val="00091E"/>
                </a:solidFill>
                <a:latin typeface="+mj-lt"/>
                <a:cs typeface="Arial"/>
              </a:rPr>
              <a:t>meet</a:t>
            </a:r>
            <a:r>
              <a:rPr lang="en-US" sz="1400" spc="-35" dirty="0">
                <a:solidFill>
                  <a:srgbClr val="00091E"/>
                </a:solidFill>
                <a:latin typeface="+mj-lt"/>
                <a:cs typeface="Arial"/>
              </a:rPr>
              <a:t> </a:t>
            </a:r>
            <a:r>
              <a:rPr lang="en-US" sz="1400" dirty="0">
                <a:solidFill>
                  <a:srgbClr val="00091E"/>
                </a:solidFill>
                <a:latin typeface="+mj-lt"/>
                <a:cs typeface="Arial"/>
              </a:rPr>
              <a:t>you</a:t>
            </a:r>
            <a:r>
              <a:rPr lang="en-US" sz="1400" spc="-15" dirty="0">
                <a:solidFill>
                  <a:srgbClr val="00091E"/>
                </a:solidFill>
                <a:latin typeface="+mj-lt"/>
                <a:cs typeface="Arial"/>
              </a:rPr>
              <a:t> </a:t>
            </a:r>
            <a:r>
              <a:rPr lang="en-US" sz="1400" dirty="0">
                <a:solidFill>
                  <a:srgbClr val="00091E"/>
                </a:solidFill>
                <a:latin typeface="+mj-lt"/>
                <a:cs typeface="Arial"/>
              </a:rPr>
              <a:t>to</a:t>
            </a:r>
            <a:r>
              <a:rPr lang="en-US" sz="1400" spc="-40" dirty="0">
                <a:solidFill>
                  <a:srgbClr val="00091E"/>
                </a:solidFill>
                <a:latin typeface="+mj-lt"/>
                <a:cs typeface="Arial"/>
              </a:rPr>
              <a:t> </a:t>
            </a:r>
            <a:r>
              <a:rPr lang="en-US" sz="1400" dirty="0">
                <a:solidFill>
                  <a:srgbClr val="00091E"/>
                </a:solidFill>
                <a:latin typeface="+mj-lt"/>
                <a:cs typeface="Arial"/>
              </a:rPr>
              <a:t>take</a:t>
            </a:r>
            <a:r>
              <a:rPr lang="en-US" sz="1400" spc="-45" dirty="0">
                <a:solidFill>
                  <a:srgbClr val="00091E"/>
                </a:solidFill>
                <a:latin typeface="+mj-lt"/>
                <a:cs typeface="Arial"/>
              </a:rPr>
              <a:t> </a:t>
            </a:r>
            <a:r>
              <a:rPr lang="en-US" sz="1400" dirty="0">
                <a:solidFill>
                  <a:srgbClr val="00091E"/>
                </a:solidFill>
                <a:latin typeface="+mj-lt"/>
                <a:cs typeface="Arial"/>
              </a:rPr>
              <a:t>your</a:t>
            </a:r>
            <a:r>
              <a:rPr lang="en-US" sz="1400" spc="25" dirty="0">
                <a:solidFill>
                  <a:srgbClr val="00091E"/>
                </a:solidFill>
                <a:latin typeface="+mj-lt"/>
                <a:cs typeface="Arial"/>
              </a:rPr>
              <a:t> </a:t>
            </a:r>
            <a:r>
              <a:rPr lang="en-US" sz="1400" spc="-10" dirty="0">
                <a:solidFill>
                  <a:srgbClr val="00091E"/>
                </a:solidFill>
                <a:latin typeface="+mj-lt"/>
                <a:cs typeface="Arial"/>
              </a:rPr>
              <a:t>information. </a:t>
            </a:r>
            <a:r>
              <a:rPr lang="en-US" sz="1400" spc="-35" dirty="0">
                <a:solidFill>
                  <a:srgbClr val="00091E"/>
                </a:solidFill>
                <a:latin typeface="+mj-lt"/>
                <a:cs typeface="Arial"/>
              </a:rPr>
              <a:t>You </a:t>
            </a:r>
            <a:r>
              <a:rPr lang="en-US" sz="1400" dirty="0">
                <a:solidFill>
                  <a:srgbClr val="00091E"/>
                </a:solidFill>
                <a:latin typeface="+mj-lt"/>
                <a:cs typeface="Arial"/>
              </a:rPr>
              <a:t>must</a:t>
            </a:r>
            <a:r>
              <a:rPr lang="en-US" sz="1400" spc="-60" dirty="0">
                <a:solidFill>
                  <a:srgbClr val="00091E"/>
                </a:solidFill>
                <a:latin typeface="+mj-lt"/>
                <a:cs typeface="Arial"/>
              </a:rPr>
              <a:t> </a:t>
            </a:r>
            <a:r>
              <a:rPr lang="en-US" sz="1400" dirty="0">
                <a:solidFill>
                  <a:srgbClr val="00091E"/>
                </a:solidFill>
                <a:latin typeface="+mj-lt"/>
                <a:cs typeface="Arial"/>
              </a:rPr>
              <a:t>wear</a:t>
            </a:r>
            <a:r>
              <a:rPr lang="en-US" sz="1400" spc="-30" dirty="0">
                <a:solidFill>
                  <a:srgbClr val="00091E"/>
                </a:solidFill>
                <a:latin typeface="+mj-lt"/>
                <a:cs typeface="Arial"/>
              </a:rPr>
              <a:t> </a:t>
            </a:r>
            <a:r>
              <a:rPr lang="en-US" sz="1400" dirty="0">
                <a:solidFill>
                  <a:srgbClr val="00091E"/>
                </a:solidFill>
                <a:latin typeface="+mj-lt"/>
                <a:cs typeface="Arial"/>
              </a:rPr>
              <a:t>your</a:t>
            </a:r>
            <a:r>
              <a:rPr lang="en-US" sz="1400" spc="-45" dirty="0">
                <a:solidFill>
                  <a:srgbClr val="00091E"/>
                </a:solidFill>
                <a:latin typeface="+mj-lt"/>
                <a:cs typeface="Arial"/>
              </a:rPr>
              <a:t> </a:t>
            </a:r>
            <a:r>
              <a:rPr lang="en-US" sz="1400" dirty="0">
                <a:solidFill>
                  <a:srgbClr val="00091E"/>
                </a:solidFill>
                <a:latin typeface="+mj-lt"/>
                <a:cs typeface="Arial"/>
              </a:rPr>
              <a:t>PPE</a:t>
            </a:r>
            <a:r>
              <a:rPr lang="en-US" sz="1400" spc="-35" dirty="0">
                <a:solidFill>
                  <a:srgbClr val="00091E"/>
                </a:solidFill>
                <a:latin typeface="+mj-lt"/>
                <a:cs typeface="Arial"/>
              </a:rPr>
              <a:t> </a:t>
            </a:r>
            <a:r>
              <a:rPr lang="en-US" sz="1400" dirty="0">
                <a:solidFill>
                  <a:srgbClr val="00091E"/>
                </a:solidFill>
                <a:latin typeface="+mj-lt"/>
                <a:cs typeface="Arial"/>
              </a:rPr>
              <a:t>whenever</a:t>
            </a:r>
            <a:r>
              <a:rPr lang="en-US" sz="1400" spc="-40" dirty="0">
                <a:solidFill>
                  <a:srgbClr val="00091E"/>
                </a:solidFill>
                <a:latin typeface="+mj-lt"/>
                <a:cs typeface="Arial"/>
              </a:rPr>
              <a:t> </a:t>
            </a:r>
            <a:r>
              <a:rPr lang="en-US" sz="1400" dirty="0">
                <a:solidFill>
                  <a:srgbClr val="00091E"/>
                </a:solidFill>
                <a:latin typeface="+mj-lt"/>
                <a:cs typeface="Arial"/>
              </a:rPr>
              <a:t>you</a:t>
            </a:r>
            <a:r>
              <a:rPr lang="en-US" sz="1400" spc="-35" dirty="0">
                <a:solidFill>
                  <a:srgbClr val="00091E"/>
                </a:solidFill>
                <a:latin typeface="+mj-lt"/>
                <a:cs typeface="Arial"/>
              </a:rPr>
              <a:t> </a:t>
            </a:r>
            <a:r>
              <a:rPr lang="en-US" sz="1400" dirty="0">
                <a:solidFill>
                  <a:srgbClr val="00091E"/>
                </a:solidFill>
                <a:latin typeface="+mj-lt"/>
                <a:cs typeface="Arial"/>
              </a:rPr>
              <a:t>leave</a:t>
            </a:r>
            <a:r>
              <a:rPr lang="en-US" sz="1400" spc="-45" dirty="0">
                <a:solidFill>
                  <a:srgbClr val="00091E"/>
                </a:solidFill>
                <a:latin typeface="+mj-lt"/>
                <a:cs typeface="Arial"/>
              </a:rPr>
              <a:t> </a:t>
            </a:r>
            <a:r>
              <a:rPr lang="en-US" sz="1400" dirty="0">
                <a:solidFill>
                  <a:srgbClr val="00091E"/>
                </a:solidFill>
                <a:latin typeface="+mj-lt"/>
                <a:cs typeface="Arial"/>
              </a:rPr>
              <a:t>your</a:t>
            </a:r>
            <a:r>
              <a:rPr lang="en-US" sz="1400" spc="-30" dirty="0">
                <a:solidFill>
                  <a:srgbClr val="00091E"/>
                </a:solidFill>
                <a:latin typeface="+mj-lt"/>
                <a:cs typeface="Arial"/>
              </a:rPr>
              <a:t> </a:t>
            </a:r>
            <a:r>
              <a:rPr lang="en-US" sz="1400" spc="-10" dirty="0">
                <a:solidFill>
                  <a:srgbClr val="00091E"/>
                </a:solidFill>
                <a:latin typeface="+mj-lt"/>
                <a:cs typeface="Arial"/>
              </a:rPr>
              <a:t>vehicle.</a:t>
            </a:r>
            <a:br>
              <a:rPr lang="en-US" sz="1400" spc="-10" dirty="0">
                <a:solidFill>
                  <a:srgbClr val="00091E"/>
                </a:solidFill>
                <a:latin typeface="+mj-lt"/>
                <a:cs typeface="Arial"/>
              </a:rPr>
            </a:br>
            <a:endParaRPr lang="en-US" sz="1400" dirty="0">
              <a:latin typeface="+mj-lt"/>
              <a:cs typeface="Arial"/>
            </a:endParaRPr>
          </a:p>
          <a:p>
            <a:pPr marL="241300" marR="5080" indent="-228600">
              <a:lnSpc>
                <a:spcPct val="100000"/>
              </a:lnSpc>
              <a:spcBef>
                <a:spcPts val="605"/>
              </a:spcBef>
              <a:buAutoNum type="arabicPeriod"/>
              <a:tabLst>
                <a:tab pos="241935" algn="l"/>
              </a:tabLst>
            </a:pPr>
            <a:r>
              <a:rPr lang="en-US" sz="1400" dirty="0">
                <a:solidFill>
                  <a:srgbClr val="00091E"/>
                </a:solidFill>
                <a:latin typeface="+mj-lt"/>
                <a:cs typeface="Arial"/>
              </a:rPr>
              <a:t>All</a:t>
            </a:r>
            <a:r>
              <a:rPr lang="en-US" sz="1400" spc="-30" dirty="0">
                <a:solidFill>
                  <a:srgbClr val="00091E"/>
                </a:solidFill>
                <a:latin typeface="+mj-lt"/>
                <a:cs typeface="Arial"/>
              </a:rPr>
              <a:t> </a:t>
            </a:r>
            <a:r>
              <a:rPr lang="en-US" sz="1400" dirty="0">
                <a:solidFill>
                  <a:srgbClr val="00091E"/>
                </a:solidFill>
                <a:latin typeface="+mj-lt"/>
                <a:cs typeface="Arial"/>
              </a:rPr>
              <a:t>drivers</a:t>
            </a:r>
            <a:r>
              <a:rPr lang="en-US" sz="1400" spc="-15" dirty="0">
                <a:solidFill>
                  <a:srgbClr val="00091E"/>
                </a:solidFill>
                <a:latin typeface="+mj-lt"/>
                <a:cs typeface="Arial"/>
              </a:rPr>
              <a:t> </a:t>
            </a:r>
            <a:r>
              <a:rPr lang="en-US" sz="1400" dirty="0">
                <a:solidFill>
                  <a:srgbClr val="00091E"/>
                </a:solidFill>
                <a:latin typeface="+mj-lt"/>
                <a:cs typeface="Arial"/>
              </a:rPr>
              <a:t>must</a:t>
            </a:r>
            <a:r>
              <a:rPr lang="en-US" sz="1400" spc="-40" dirty="0">
                <a:solidFill>
                  <a:srgbClr val="00091E"/>
                </a:solidFill>
                <a:latin typeface="+mj-lt"/>
                <a:cs typeface="Arial"/>
              </a:rPr>
              <a:t> </a:t>
            </a:r>
            <a:r>
              <a:rPr lang="en-US" sz="1400" dirty="0">
                <a:solidFill>
                  <a:srgbClr val="00091E"/>
                </a:solidFill>
                <a:latin typeface="+mj-lt"/>
                <a:cs typeface="Arial"/>
              </a:rPr>
              <a:t>obtain</a:t>
            </a:r>
            <a:r>
              <a:rPr lang="en-US" sz="1400" spc="-40" dirty="0">
                <a:solidFill>
                  <a:srgbClr val="00091E"/>
                </a:solidFill>
                <a:latin typeface="+mj-lt"/>
                <a:cs typeface="Arial"/>
              </a:rPr>
              <a:t> </a:t>
            </a:r>
            <a:r>
              <a:rPr lang="en-US" sz="1400" dirty="0">
                <a:solidFill>
                  <a:srgbClr val="00091E"/>
                </a:solidFill>
                <a:latin typeface="+mj-lt"/>
                <a:cs typeface="Arial"/>
              </a:rPr>
              <a:t>a</a:t>
            </a:r>
            <a:r>
              <a:rPr lang="en-US" sz="1400" spc="-25" dirty="0">
                <a:solidFill>
                  <a:srgbClr val="00091E"/>
                </a:solidFill>
                <a:latin typeface="+mj-lt"/>
                <a:cs typeface="Arial"/>
              </a:rPr>
              <a:t> PSC</a:t>
            </a:r>
            <a:r>
              <a:rPr lang="en-US" sz="1400" spc="-85" dirty="0">
                <a:solidFill>
                  <a:srgbClr val="00091E"/>
                </a:solidFill>
                <a:latin typeface="+mj-lt"/>
                <a:cs typeface="Arial"/>
              </a:rPr>
              <a:t> </a:t>
            </a:r>
            <a:r>
              <a:rPr lang="en-US" sz="1400" dirty="0">
                <a:solidFill>
                  <a:srgbClr val="00091E"/>
                </a:solidFill>
                <a:latin typeface="+mj-lt"/>
                <a:cs typeface="Arial"/>
              </a:rPr>
              <a:t>card</a:t>
            </a:r>
            <a:r>
              <a:rPr lang="en-US" sz="1400" spc="-45" dirty="0">
                <a:solidFill>
                  <a:srgbClr val="00091E"/>
                </a:solidFill>
                <a:latin typeface="+mj-lt"/>
                <a:cs typeface="Arial"/>
              </a:rPr>
              <a:t> </a:t>
            </a:r>
            <a:r>
              <a:rPr lang="en-US" sz="1400" dirty="0">
                <a:solidFill>
                  <a:srgbClr val="00091E"/>
                </a:solidFill>
                <a:latin typeface="+mj-lt"/>
                <a:cs typeface="Arial"/>
              </a:rPr>
              <a:t>on</a:t>
            </a:r>
            <a:r>
              <a:rPr lang="en-US" sz="1400" spc="-30" dirty="0">
                <a:solidFill>
                  <a:srgbClr val="00091E"/>
                </a:solidFill>
                <a:latin typeface="+mj-lt"/>
                <a:cs typeface="Arial"/>
              </a:rPr>
              <a:t> </a:t>
            </a:r>
            <a:r>
              <a:rPr lang="en-US" sz="1400" dirty="0">
                <a:solidFill>
                  <a:srgbClr val="00091E"/>
                </a:solidFill>
                <a:latin typeface="+mj-lt"/>
                <a:cs typeface="Arial"/>
              </a:rPr>
              <a:t>their</a:t>
            </a:r>
            <a:r>
              <a:rPr lang="en-US" sz="1400" spc="-30" dirty="0">
                <a:solidFill>
                  <a:srgbClr val="00091E"/>
                </a:solidFill>
                <a:latin typeface="+mj-lt"/>
                <a:cs typeface="Arial"/>
              </a:rPr>
              <a:t> </a:t>
            </a:r>
            <a:r>
              <a:rPr lang="en-US" sz="1400" dirty="0">
                <a:solidFill>
                  <a:srgbClr val="00091E"/>
                </a:solidFill>
                <a:latin typeface="+mj-lt"/>
                <a:cs typeface="Arial"/>
              </a:rPr>
              <a:t>first</a:t>
            </a:r>
            <a:r>
              <a:rPr lang="en-US" sz="1400" spc="-40" dirty="0">
                <a:solidFill>
                  <a:srgbClr val="00091E"/>
                </a:solidFill>
                <a:latin typeface="+mj-lt"/>
                <a:cs typeface="Arial"/>
              </a:rPr>
              <a:t> </a:t>
            </a:r>
            <a:r>
              <a:rPr lang="en-US" sz="1400" dirty="0">
                <a:solidFill>
                  <a:srgbClr val="00091E"/>
                </a:solidFill>
                <a:latin typeface="+mj-lt"/>
                <a:cs typeface="Arial"/>
              </a:rPr>
              <a:t>visit</a:t>
            </a:r>
            <a:r>
              <a:rPr lang="en-US" sz="1400" spc="-15" dirty="0">
                <a:solidFill>
                  <a:srgbClr val="00091E"/>
                </a:solidFill>
                <a:latin typeface="+mj-lt"/>
                <a:cs typeface="Arial"/>
              </a:rPr>
              <a:t> </a:t>
            </a:r>
            <a:r>
              <a:rPr lang="en-US" sz="1400" dirty="0">
                <a:solidFill>
                  <a:srgbClr val="00091E"/>
                </a:solidFill>
                <a:latin typeface="+mj-lt"/>
                <a:cs typeface="Arial"/>
              </a:rPr>
              <a:t>to</a:t>
            </a:r>
            <a:r>
              <a:rPr lang="en-US" sz="1400" spc="-30" dirty="0">
                <a:solidFill>
                  <a:srgbClr val="00091E"/>
                </a:solidFill>
                <a:latin typeface="+mj-lt"/>
                <a:cs typeface="Arial"/>
              </a:rPr>
              <a:t> </a:t>
            </a:r>
            <a:r>
              <a:rPr lang="en-US" sz="1400" dirty="0">
                <a:solidFill>
                  <a:srgbClr val="00091E"/>
                </a:solidFill>
                <a:latin typeface="+mj-lt"/>
                <a:cs typeface="Arial"/>
              </a:rPr>
              <a:t>the</a:t>
            </a:r>
            <a:r>
              <a:rPr lang="en-US" sz="1400" spc="-35" dirty="0">
                <a:solidFill>
                  <a:srgbClr val="00091E"/>
                </a:solidFill>
                <a:latin typeface="+mj-lt"/>
                <a:cs typeface="Arial"/>
              </a:rPr>
              <a:t> </a:t>
            </a:r>
            <a:r>
              <a:rPr lang="en-US" sz="1400" dirty="0">
                <a:solidFill>
                  <a:srgbClr val="00091E"/>
                </a:solidFill>
                <a:latin typeface="+mj-lt"/>
                <a:cs typeface="Arial"/>
              </a:rPr>
              <a:t>WR</a:t>
            </a:r>
            <a:r>
              <a:rPr lang="en-US" sz="1400" spc="-35" dirty="0">
                <a:solidFill>
                  <a:srgbClr val="00091E"/>
                </a:solidFill>
                <a:latin typeface="+mj-lt"/>
                <a:cs typeface="Arial"/>
              </a:rPr>
              <a:t> </a:t>
            </a:r>
            <a:r>
              <a:rPr lang="en-US" sz="1400" dirty="0">
                <a:solidFill>
                  <a:srgbClr val="00091E"/>
                </a:solidFill>
                <a:latin typeface="+mj-lt"/>
                <a:cs typeface="Arial"/>
              </a:rPr>
              <a:t>Dispatch</a:t>
            </a:r>
            <a:r>
              <a:rPr lang="en-US" sz="1400" spc="-55" dirty="0">
                <a:solidFill>
                  <a:srgbClr val="00091E"/>
                </a:solidFill>
                <a:latin typeface="+mj-lt"/>
                <a:cs typeface="Arial"/>
              </a:rPr>
              <a:t> </a:t>
            </a:r>
            <a:r>
              <a:rPr lang="en-US" sz="1400" dirty="0">
                <a:solidFill>
                  <a:srgbClr val="00091E"/>
                </a:solidFill>
                <a:latin typeface="+mj-lt"/>
                <a:cs typeface="Arial"/>
              </a:rPr>
              <a:t>Building.</a:t>
            </a:r>
            <a:r>
              <a:rPr lang="en-US" sz="1400" spc="-60" dirty="0">
                <a:solidFill>
                  <a:srgbClr val="00091E"/>
                </a:solidFill>
                <a:latin typeface="+mj-lt"/>
                <a:cs typeface="Arial"/>
              </a:rPr>
              <a:t> </a:t>
            </a:r>
            <a:r>
              <a:rPr lang="en-US" sz="1400" dirty="0">
                <a:solidFill>
                  <a:srgbClr val="00091E"/>
                </a:solidFill>
                <a:latin typeface="+mj-lt"/>
                <a:cs typeface="Arial"/>
              </a:rPr>
              <a:t>This</a:t>
            </a:r>
            <a:r>
              <a:rPr lang="en-US" sz="1400" spc="-25" dirty="0">
                <a:solidFill>
                  <a:srgbClr val="00091E"/>
                </a:solidFill>
                <a:latin typeface="+mj-lt"/>
                <a:cs typeface="Arial"/>
              </a:rPr>
              <a:t> </a:t>
            </a:r>
            <a:r>
              <a:rPr lang="en-US" sz="1400" dirty="0">
                <a:solidFill>
                  <a:srgbClr val="00091E"/>
                </a:solidFill>
                <a:latin typeface="+mj-lt"/>
                <a:cs typeface="Arial"/>
              </a:rPr>
              <a:t>card</a:t>
            </a:r>
            <a:r>
              <a:rPr lang="en-US" sz="1400" spc="-30" dirty="0">
                <a:solidFill>
                  <a:srgbClr val="00091E"/>
                </a:solidFill>
                <a:latin typeface="+mj-lt"/>
                <a:cs typeface="Arial"/>
              </a:rPr>
              <a:t> </a:t>
            </a:r>
            <a:r>
              <a:rPr lang="en-US" sz="1400" dirty="0">
                <a:solidFill>
                  <a:srgbClr val="00091E"/>
                </a:solidFill>
                <a:latin typeface="+mj-lt"/>
                <a:cs typeface="Arial"/>
              </a:rPr>
              <a:t>must</a:t>
            </a:r>
            <a:r>
              <a:rPr lang="en-US" sz="1400" spc="-40" dirty="0">
                <a:solidFill>
                  <a:srgbClr val="00091E"/>
                </a:solidFill>
                <a:latin typeface="+mj-lt"/>
                <a:cs typeface="Arial"/>
              </a:rPr>
              <a:t> </a:t>
            </a:r>
            <a:r>
              <a:rPr lang="en-US" sz="1400" dirty="0">
                <a:solidFill>
                  <a:srgbClr val="00091E"/>
                </a:solidFill>
                <a:latin typeface="+mj-lt"/>
                <a:cs typeface="Arial"/>
              </a:rPr>
              <a:t>be</a:t>
            </a:r>
            <a:r>
              <a:rPr lang="en-US" sz="1400" spc="-25" dirty="0">
                <a:solidFill>
                  <a:srgbClr val="00091E"/>
                </a:solidFill>
                <a:latin typeface="+mj-lt"/>
                <a:cs typeface="Arial"/>
              </a:rPr>
              <a:t> </a:t>
            </a:r>
            <a:r>
              <a:rPr lang="en-US" sz="1400" dirty="0">
                <a:solidFill>
                  <a:srgbClr val="00091E"/>
                </a:solidFill>
                <a:latin typeface="+mj-lt"/>
                <a:cs typeface="Arial"/>
              </a:rPr>
              <a:t>reviewed</a:t>
            </a:r>
            <a:r>
              <a:rPr lang="en-US" sz="1400" spc="-10" dirty="0">
                <a:solidFill>
                  <a:srgbClr val="00091E"/>
                </a:solidFill>
                <a:latin typeface="+mj-lt"/>
                <a:cs typeface="Arial"/>
              </a:rPr>
              <a:t> </a:t>
            </a:r>
            <a:r>
              <a:rPr lang="en-US" sz="1400" dirty="0">
                <a:solidFill>
                  <a:srgbClr val="00091E"/>
                </a:solidFill>
                <a:latin typeface="+mj-lt"/>
                <a:cs typeface="Arial"/>
              </a:rPr>
              <a:t>and</a:t>
            </a:r>
            <a:r>
              <a:rPr lang="en-US" sz="1400" spc="-30" dirty="0">
                <a:solidFill>
                  <a:srgbClr val="00091E"/>
                </a:solidFill>
                <a:latin typeface="+mj-lt"/>
                <a:cs typeface="Arial"/>
              </a:rPr>
              <a:t> </a:t>
            </a:r>
            <a:r>
              <a:rPr lang="en-US" sz="1400" dirty="0">
                <a:solidFill>
                  <a:srgbClr val="00091E"/>
                </a:solidFill>
                <a:latin typeface="+mj-lt"/>
                <a:cs typeface="Arial"/>
              </a:rPr>
              <a:t>filled</a:t>
            </a:r>
            <a:r>
              <a:rPr lang="en-US" sz="1400" spc="-40" dirty="0">
                <a:solidFill>
                  <a:srgbClr val="00091E"/>
                </a:solidFill>
                <a:latin typeface="+mj-lt"/>
                <a:cs typeface="Arial"/>
              </a:rPr>
              <a:t> </a:t>
            </a:r>
            <a:r>
              <a:rPr lang="en-US" sz="1400" dirty="0">
                <a:solidFill>
                  <a:srgbClr val="00091E"/>
                </a:solidFill>
                <a:latin typeface="+mj-lt"/>
                <a:cs typeface="Arial"/>
              </a:rPr>
              <a:t>out</a:t>
            </a:r>
            <a:r>
              <a:rPr lang="en-US" sz="1400" spc="-25" dirty="0">
                <a:solidFill>
                  <a:srgbClr val="00091E"/>
                </a:solidFill>
                <a:latin typeface="+mj-lt"/>
                <a:cs typeface="Arial"/>
              </a:rPr>
              <a:t> </a:t>
            </a:r>
            <a:r>
              <a:rPr lang="en-US" sz="1400" spc="-10" dirty="0">
                <a:solidFill>
                  <a:srgbClr val="00091E"/>
                </a:solidFill>
                <a:latin typeface="+mj-lt"/>
                <a:cs typeface="Arial"/>
              </a:rPr>
              <a:t>appropriately. </a:t>
            </a:r>
            <a:r>
              <a:rPr lang="en-US" sz="1400" dirty="0">
                <a:solidFill>
                  <a:srgbClr val="00091E"/>
                </a:solidFill>
                <a:latin typeface="+mj-lt"/>
                <a:cs typeface="Arial"/>
              </a:rPr>
              <a:t>This</a:t>
            </a:r>
            <a:r>
              <a:rPr lang="en-US" sz="1400" spc="-30" dirty="0">
                <a:solidFill>
                  <a:srgbClr val="00091E"/>
                </a:solidFill>
                <a:latin typeface="+mj-lt"/>
                <a:cs typeface="Arial"/>
              </a:rPr>
              <a:t> </a:t>
            </a:r>
            <a:r>
              <a:rPr lang="en-US" sz="1400" dirty="0">
                <a:solidFill>
                  <a:srgbClr val="00091E"/>
                </a:solidFill>
                <a:latin typeface="+mj-lt"/>
                <a:cs typeface="Arial"/>
              </a:rPr>
              <a:t>card</a:t>
            </a:r>
            <a:r>
              <a:rPr lang="en-US" sz="1400" spc="-40" dirty="0">
                <a:solidFill>
                  <a:srgbClr val="00091E"/>
                </a:solidFill>
                <a:latin typeface="+mj-lt"/>
                <a:cs typeface="Arial"/>
              </a:rPr>
              <a:t> </a:t>
            </a:r>
            <a:r>
              <a:rPr lang="en-US" sz="1400" dirty="0">
                <a:solidFill>
                  <a:srgbClr val="00091E"/>
                </a:solidFill>
                <a:latin typeface="+mj-lt"/>
                <a:cs typeface="Arial"/>
              </a:rPr>
              <a:t>will then</a:t>
            </a:r>
            <a:r>
              <a:rPr lang="en-US" sz="1400" spc="-35" dirty="0">
                <a:solidFill>
                  <a:srgbClr val="00091E"/>
                </a:solidFill>
                <a:latin typeface="+mj-lt"/>
                <a:cs typeface="Arial"/>
              </a:rPr>
              <a:t> </a:t>
            </a:r>
            <a:r>
              <a:rPr lang="en-US" sz="1400" dirty="0">
                <a:solidFill>
                  <a:srgbClr val="00091E"/>
                </a:solidFill>
                <a:latin typeface="+mj-lt"/>
                <a:cs typeface="Arial"/>
              </a:rPr>
              <a:t>be</a:t>
            </a:r>
            <a:r>
              <a:rPr lang="en-US" sz="1400" spc="-30" dirty="0">
                <a:solidFill>
                  <a:srgbClr val="00091E"/>
                </a:solidFill>
                <a:latin typeface="+mj-lt"/>
                <a:cs typeface="Arial"/>
              </a:rPr>
              <a:t> </a:t>
            </a:r>
            <a:r>
              <a:rPr lang="en-US" sz="1400" dirty="0">
                <a:solidFill>
                  <a:srgbClr val="00091E"/>
                </a:solidFill>
                <a:latin typeface="+mj-lt"/>
                <a:cs typeface="Arial"/>
              </a:rPr>
              <a:t>expected</a:t>
            </a:r>
            <a:r>
              <a:rPr lang="en-US" sz="1400" spc="-40" dirty="0">
                <a:solidFill>
                  <a:srgbClr val="00091E"/>
                </a:solidFill>
                <a:latin typeface="+mj-lt"/>
                <a:cs typeface="Arial"/>
              </a:rPr>
              <a:t> </a:t>
            </a:r>
            <a:r>
              <a:rPr lang="en-US" sz="1400" dirty="0">
                <a:solidFill>
                  <a:srgbClr val="00091E"/>
                </a:solidFill>
                <a:latin typeface="+mj-lt"/>
                <a:cs typeface="Arial"/>
              </a:rPr>
              <a:t>to</a:t>
            </a:r>
            <a:r>
              <a:rPr lang="en-US" sz="1400" spc="-35" dirty="0">
                <a:solidFill>
                  <a:srgbClr val="00091E"/>
                </a:solidFill>
                <a:latin typeface="+mj-lt"/>
                <a:cs typeface="Arial"/>
              </a:rPr>
              <a:t> </a:t>
            </a:r>
            <a:r>
              <a:rPr lang="en-US" sz="1400" dirty="0">
                <a:solidFill>
                  <a:srgbClr val="00091E"/>
                </a:solidFill>
                <a:latin typeface="+mj-lt"/>
                <a:cs typeface="Arial"/>
              </a:rPr>
              <a:t>be</a:t>
            </a:r>
            <a:r>
              <a:rPr lang="en-US" sz="1400" spc="-20" dirty="0">
                <a:solidFill>
                  <a:srgbClr val="00091E"/>
                </a:solidFill>
                <a:latin typeface="+mj-lt"/>
                <a:cs typeface="Arial"/>
              </a:rPr>
              <a:t> </a:t>
            </a:r>
            <a:r>
              <a:rPr lang="en-US" sz="1400" dirty="0">
                <a:solidFill>
                  <a:srgbClr val="00091E"/>
                </a:solidFill>
                <a:latin typeface="+mj-lt"/>
                <a:cs typeface="Arial"/>
              </a:rPr>
              <a:t>in</a:t>
            </a:r>
            <a:r>
              <a:rPr lang="en-US" sz="1400" spc="-25" dirty="0">
                <a:solidFill>
                  <a:srgbClr val="00091E"/>
                </a:solidFill>
                <a:latin typeface="+mj-lt"/>
                <a:cs typeface="Arial"/>
              </a:rPr>
              <a:t> </a:t>
            </a:r>
            <a:r>
              <a:rPr lang="en-US" sz="1400" dirty="0">
                <a:solidFill>
                  <a:srgbClr val="00091E"/>
                </a:solidFill>
                <a:latin typeface="+mj-lt"/>
                <a:cs typeface="Arial"/>
              </a:rPr>
              <a:t>your</a:t>
            </a:r>
            <a:r>
              <a:rPr lang="en-US" sz="1400" spc="-20" dirty="0">
                <a:solidFill>
                  <a:srgbClr val="00091E"/>
                </a:solidFill>
                <a:latin typeface="+mj-lt"/>
                <a:cs typeface="Arial"/>
              </a:rPr>
              <a:t> </a:t>
            </a:r>
            <a:r>
              <a:rPr lang="en-US" sz="1400" dirty="0">
                <a:solidFill>
                  <a:srgbClr val="00091E"/>
                </a:solidFill>
                <a:latin typeface="+mj-lt"/>
                <a:cs typeface="Arial"/>
              </a:rPr>
              <a:t>possession</a:t>
            </a:r>
            <a:r>
              <a:rPr lang="en-US" sz="1400" spc="-60" dirty="0">
                <a:solidFill>
                  <a:srgbClr val="00091E"/>
                </a:solidFill>
                <a:latin typeface="+mj-lt"/>
                <a:cs typeface="Arial"/>
              </a:rPr>
              <a:t> </a:t>
            </a:r>
            <a:r>
              <a:rPr lang="en-US" sz="1400" dirty="0">
                <a:solidFill>
                  <a:srgbClr val="00091E"/>
                </a:solidFill>
                <a:latin typeface="+mj-lt"/>
                <a:cs typeface="Arial"/>
              </a:rPr>
              <a:t>for</a:t>
            </a:r>
            <a:r>
              <a:rPr lang="en-US" sz="1400" spc="-40" dirty="0">
                <a:solidFill>
                  <a:srgbClr val="00091E"/>
                </a:solidFill>
                <a:latin typeface="+mj-lt"/>
                <a:cs typeface="Arial"/>
              </a:rPr>
              <a:t> </a:t>
            </a:r>
            <a:r>
              <a:rPr lang="en-US" sz="1400" dirty="0">
                <a:solidFill>
                  <a:srgbClr val="00091E"/>
                </a:solidFill>
                <a:latin typeface="+mj-lt"/>
                <a:cs typeface="Arial"/>
              </a:rPr>
              <a:t>the</a:t>
            </a:r>
            <a:r>
              <a:rPr lang="en-US" sz="1400" spc="-35" dirty="0">
                <a:solidFill>
                  <a:srgbClr val="00091E"/>
                </a:solidFill>
                <a:latin typeface="+mj-lt"/>
                <a:cs typeface="Arial"/>
              </a:rPr>
              <a:t> </a:t>
            </a:r>
            <a:r>
              <a:rPr lang="en-US" sz="1400" dirty="0">
                <a:solidFill>
                  <a:srgbClr val="00091E"/>
                </a:solidFill>
                <a:latin typeface="+mj-lt"/>
                <a:cs typeface="Arial"/>
              </a:rPr>
              <a:t>rest</a:t>
            </a:r>
            <a:r>
              <a:rPr lang="en-US" sz="1400" spc="-40" dirty="0">
                <a:solidFill>
                  <a:srgbClr val="00091E"/>
                </a:solidFill>
                <a:latin typeface="+mj-lt"/>
                <a:cs typeface="Arial"/>
              </a:rPr>
              <a:t> </a:t>
            </a:r>
            <a:r>
              <a:rPr lang="en-US" sz="1400" dirty="0">
                <a:solidFill>
                  <a:srgbClr val="00091E"/>
                </a:solidFill>
                <a:latin typeface="+mj-lt"/>
                <a:cs typeface="Arial"/>
              </a:rPr>
              <a:t>of</a:t>
            </a:r>
            <a:r>
              <a:rPr lang="en-US" sz="1400" spc="-25" dirty="0">
                <a:solidFill>
                  <a:srgbClr val="00091E"/>
                </a:solidFill>
                <a:latin typeface="+mj-lt"/>
                <a:cs typeface="Arial"/>
              </a:rPr>
              <a:t> </a:t>
            </a:r>
            <a:r>
              <a:rPr lang="en-US" sz="1400" dirty="0">
                <a:solidFill>
                  <a:srgbClr val="00091E"/>
                </a:solidFill>
                <a:latin typeface="+mj-lt"/>
                <a:cs typeface="Arial"/>
              </a:rPr>
              <a:t>the</a:t>
            </a:r>
            <a:r>
              <a:rPr lang="en-US" sz="1400" spc="-35" dirty="0">
                <a:solidFill>
                  <a:srgbClr val="00091E"/>
                </a:solidFill>
                <a:latin typeface="+mj-lt"/>
                <a:cs typeface="Arial"/>
              </a:rPr>
              <a:t> </a:t>
            </a:r>
            <a:r>
              <a:rPr lang="en-US" sz="1400" dirty="0">
                <a:solidFill>
                  <a:srgbClr val="00091E"/>
                </a:solidFill>
                <a:latin typeface="+mj-lt"/>
                <a:cs typeface="Arial"/>
              </a:rPr>
              <a:t>WR</a:t>
            </a:r>
            <a:r>
              <a:rPr lang="en-US" sz="1400" spc="-35" dirty="0">
                <a:solidFill>
                  <a:srgbClr val="00091E"/>
                </a:solidFill>
                <a:latin typeface="+mj-lt"/>
                <a:cs typeface="Arial"/>
              </a:rPr>
              <a:t> </a:t>
            </a:r>
            <a:r>
              <a:rPr lang="en-US" sz="1400" dirty="0">
                <a:solidFill>
                  <a:srgbClr val="00091E"/>
                </a:solidFill>
                <a:latin typeface="+mj-lt"/>
                <a:cs typeface="Arial"/>
              </a:rPr>
              <a:t>season</a:t>
            </a:r>
            <a:r>
              <a:rPr lang="en-US" sz="1400" spc="-60" dirty="0">
                <a:solidFill>
                  <a:srgbClr val="00091E"/>
                </a:solidFill>
                <a:latin typeface="+mj-lt"/>
                <a:cs typeface="Arial"/>
              </a:rPr>
              <a:t> </a:t>
            </a:r>
            <a:r>
              <a:rPr lang="en-US" sz="1400" dirty="0">
                <a:solidFill>
                  <a:srgbClr val="00091E"/>
                </a:solidFill>
                <a:latin typeface="+mj-lt"/>
                <a:cs typeface="Arial"/>
              </a:rPr>
              <a:t>with</a:t>
            </a:r>
            <a:r>
              <a:rPr lang="en-US" sz="1400" spc="-5" dirty="0">
                <a:solidFill>
                  <a:srgbClr val="00091E"/>
                </a:solidFill>
                <a:latin typeface="+mj-lt"/>
                <a:cs typeface="Arial"/>
              </a:rPr>
              <a:t> </a:t>
            </a:r>
            <a:r>
              <a:rPr lang="en-US" sz="1400" dirty="0">
                <a:solidFill>
                  <a:srgbClr val="00091E"/>
                </a:solidFill>
                <a:latin typeface="+mj-lt"/>
                <a:cs typeface="Arial"/>
              </a:rPr>
              <a:t>the</a:t>
            </a:r>
            <a:r>
              <a:rPr lang="en-US" sz="1400" spc="-35" dirty="0">
                <a:solidFill>
                  <a:srgbClr val="00091E"/>
                </a:solidFill>
                <a:latin typeface="+mj-lt"/>
                <a:cs typeface="Arial"/>
              </a:rPr>
              <a:t> </a:t>
            </a:r>
            <a:r>
              <a:rPr lang="en-US" sz="1400" dirty="0">
                <a:solidFill>
                  <a:srgbClr val="00091E"/>
                </a:solidFill>
                <a:latin typeface="+mj-lt"/>
                <a:cs typeface="Arial"/>
              </a:rPr>
              <a:t>expectation</a:t>
            </a:r>
            <a:r>
              <a:rPr lang="en-US" sz="1400" spc="-55" dirty="0">
                <a:solidFill>
                  <a:srgbClr val="00091E"/>
                </a:solidFill>
                <a:latin typeface="+mj-lt"/>
                <a:cs typeface="Arial"/>
              </a:rPr>
              <a:t> </a:t>
            </a:r>
            <a:r>
              <a:rPr lang="en-US" sz="1400" dirty="0">
                <a:solidFill>
                  <a:srgbClr val="00091E"/>
                </a:solidFill>
                <a:latin typeface="+mj-lt"/>
                <a:cs typeface="Arial"/>
              </a:rPr>
              <a:t>that</a:t>
            </a:r>
            <a:r>
              <a:rPr lang="en-US" sz="1400" spc="-40" dirty="0">
                <a:solidFill>
                  <a:srgbClr val="00091E"/>
                </a:solidFill>
                <a:latin typeface="+mj-lt"/>
                <a:cs typeface="Arial"/>
              </a:rPr>
              <a:t> </a:t>
            </a:r>
            <a:r>
              <a:rPr lang="en-US" sz="1400" dirty="0">
                <a:solidFill>
                  <a:srgbClr val="00091E"/>
                </a:solidFill>
                <a:latin typeface="+mj-lt"/>
                <a:cs typeface="Arial"/>
              </a:rPr>
              <a:t>it</a:t>
            </a:r>
            <a:r>
              <a:rPr lang="en-US" sz="1400" spc="-20" dirty="0">
                <a:solidFill>
                  <a:srgbClr val="00091E"/>
                </a:solidFill>
                <a:latin typeface="+mj-lt"/>
                <a:cs typeface="Arial"/>
              </a:rPr>
              <a:t> </a:t>
            </a:r>
            <a:r>
              <a:rPr lang="en-US" sz="1400" dirty="0">
                <a:solidFill>
                  <a:srgbClr val="00091E"/>
                </a:solidFill>
                <a:latin typeface="+mj-lt"/>
                <a:cs typeface="Arial"/>
              </a:rPr>
              <a:t>is</a:t>
            </a:r>
            <a:r>
              <a:rPr lang="en-US" sz="1400" spc="-25" dirty="0">
                <a:solidFill>
                  <a:srgbClr val="00091E"/>
                </a:solidFill>
                <a:latin typeface="+mj-lt"/>
                <a:cs typeface="Arial"/>
              </a:rPr>
              <a:t> </a:t>
            </a:r>
            <a:r>
              <a:rPr lang="en-US" sz="1400" dirty="0">
                <a:solidFill>
                  <a:srgbClr val="00091E"/>
                </a:solidFill>
                <a:latin typeface="+mj-lt"/>
                <a:cs typeface="Arial"/>
              </a:rPr>
              <a:t>reviewed</a:t>
            </a:r>
            <a:r>
              <a:rPr lang="en-US" sz="1400" spc="-10" dirty="0">
                <a:solidFill>
                  <a:srgbClr val="00091E"/>
                </a:solidFill>
                <a:latin typeface="+mj-lt"/>
                <a:cs typeface="Arial"/>
              </a:rPr>
              <a:t> </a:t>
            </a:r>
            <a:r>
              <a:rPr lang="en-US" sz="1400" dirty="0">
                <a:solidFill>
                  <a:srgbClr val="00091E"/>
                </a:solidFill>
                <a:latin typeface="+mj-lt"/>
                <a:cs typeface="Arial"/>
              </a:rPr>
              <a:t>before</a:t>
            </a:r>
            <a:r>
              <a:rPr lang="en-US" sz="1400" spc="-40" dirty="0">
                <a:solidFill>
                  <a:srgbClr val="00091E"/>
                </a:solidFill>
                <a:latin typeface="+mj-lt"/>
                <a:cs typeface="Arial"/>
              </a:rPr>
              <a:t> </a:t>
            </a:r>
            <a:r>
              <a:rPr lang="en-US" sz="1400" spc="-25" dirty="0">
                <a:solidFill>
                  <a:srgbClr val="00091E"/>
                </a:solidFill>
                <a:latin typeface="+mj-lt"/>
                <a:cs typeface="Arial"/>
              </a:rPr>
              <a:t>and </a:t>
            </a:r>
            <a:r>
              <a:rPr lang="en-US" sz="1400" dirty="0">
                <a:solidFill>
                  <a:srgbClr val="00091E"/>
                </a:solidFill>
                <a:latin typeface="+mj-lt"/>
                <a:cs typeface="Arial"/>
              </a:rPr>
              <a:t>during</a:t>
            </a:r>
            <a:r>
              <a:rPr lang="en-US" sz="1400" spc="-55" dirty="0">
                <a:solidFill>
                  <a:srgbClr val="00091E"/>
                </a:solidFill>
                <a:latin typeface="+mj-lt"/>
                <a:cs typeface="Arial"/>
              </a:rPr>
              <a:t> </a:t>
            </a:r>
            <a:r>
              <a:rPr lang="en-US" sz="1400" dirty="0">
                <a:solidFill>
                  <a:srgbClr val="00091E"/>
                </a:solidFill>
                <a:latin typeface="+mj-lt"/>
                <a:cs typeface="Arial"/>
              </a:rPr>
              <a:t>each</a:t>
            </a:r>
            <a:r>
              <a:rPr lang="en-US" sz="1400" spc="-25" dirty="0">
                <a:solidFill>
                  <a:srgbClr val="00091E"/>
                </a:solidFill>
                <a:latin typeface="+mj-lt"/>
                <a:cs typeface="Arial"/>
              </a:rPr>
              <a:t> </a:t>
            </a:r>
            <a:r>
              <a:rPr lang="en-US" sz="1400" dirty="0">
                <a:solidFill>
                  <a:srgbClr val="00091E"/>
                </a:solidFill>
                <a:latin typeface="+mj-lt"/>
                <a:cs typeface="Arial"/>
              </a:rPr>
              <a:t>trip</a:t>
            </a:r>
            <a:r>
              <a:rPr lang="en-US" sz="1400" spc="-35" dirty="0">
                <a:solidFill>
                  <a:srgbClr val="00091E"/>
                </a:solidFill>
                <a:latin typeface="+mj-lt"/>
                <a:cs typeface="Arial"/>
              </a:rPr>
              <a:t> </a:t>
            </a:r>
            <a:r>
              <a:rPr lang="en-US" sz="1400" dirty="0">
                <a:solidFill>
                  <a:srgbClr val="00091E"/>
                </a:solidFill>
                <a:latin typeface="+mj-lt"/>
                <a:cs typeface="Arial"/>
              </a:rPr>
              <a:t>to</a:t>
            </a:r>
            <a:r>
              <a:rPr lang="en-US" sz="1400" spc="-25" dirty="0">
                <a:solidFill>
                  <a:srgbClr val="00091E"/>
                </a:solidFill>
                <a:latin typeface="+mj-lt"/>
                <a:cs typeface="Arial"/>
              </a:rPr>
              <a:t> </a:t>
            </a:r>
            <a:r>
              <a:rPr lang="en-US" sz="1400" dirty="0">
                <a:solidFill>
                  <a:srgbClr val="00091E"/>
                </a:solidFill>
                <a:latin typeface="+mj-lt"/>
                <a:cs typeface="Arial"/>
              </a:rPr>
              <a:t>Ekati.</a:t>
            </a:r>
            <a:r>
              <a:rPr lang="en-US" sz="1400" spc="350" dirty="0">
                <a:solidFill>
                  <a:srgbClr val="00091E"/>
                </a:solidFill>
                <a:latin typeface="+mj-lt"/>
                <a:cs typeface="Arial"/>
              </a:rPr>
              <a:t> </a:t>
            </a:r>
            <a:r>
              <a:rPr lang="en-US" sz="1400" dirty="0">
                <a:solidFill>
                  <a:srgbClr val="00091E"/>
                </a:solidFill>
                <a:latin typeface="+mj-lt"/>
                <a:cs typeface="Arial"/>
              </a:rPr>
              <a:t>If</a:t>
            </a:r>
            <a:r>
              <a:rPr lang="en-US" sz="1400" spc="-20" dirty="0">
                <a:solidFill>
                  <a:srgbClr val="00091E"/>
                </a:solidFill>
                <a:latin typeface="+mj-lt"/>
                <a:cs typeface="Arial"/>
              </a:rPr>
              <a:t> </a:t>
            </a:r>
            <a:r>
              <a:rPr lang="en-US" sz="1400" dirty="0">
                <a:solidFill>
                  <a:srgbClr val="00091E"/>
                </a:solidFill>
                <a:latin typeface="+mj-lt"/>
                <a:cs typeface="Arial"/>
              </a:rPr>
              <a:t>you</a:t>
            </a:r>
            <a:r>
              <a:rPr lang="en-US" sz="1400" spc="-15" dirty="0">
                <a:solidFill>
                  <a:srgbClr val="00091E"/>
                </a:solidFill>
                <a:latin typeface="+mj-lt"/>
                <a:cs typeface="Arial"/>
              </a:rPr>
              <a:t> </a:t>
            </a:r>
            <a:r>
              <a:rPr lang="en-US" sz="1400" dirty="0">
                <a:solidFill>
                  <a:srgbClr val="00091E"/>
                </a:solidFill>
                <a:latin typeface="+mj-lt"/>
                <a:cs typeface="Arial"/>
              </a:rPr>
              <a:t>lose</a:t>
            </a:r>
            <a:r>
              <a:rPr lang="en-US" sz="1400" spc="-30" dirty="0">
                <a:solidFill>
                  <a:srgbClr val="00091E"/>
                </a:solidFill>
                <a:latin typeface="+mj-lt"/>
                <a:cs typeface="Arial"/>
              </a:rPr>
              <a:t> </a:t>
            </a:r>
            <a:r>
              <a:rPr lang="en-US" sz="1400" dirty="0">
                <a:solidFill>
                  <a:srgbClr val="00091E"/>
                </a:solidFill>
                <a:latin typeface="+mj-lt"/>
                <a:cs typeface="Arial"/>
              </a:rPr>
              <a:t>this</a:t>
            </a:r>
            <a:r>
              <a:rPr lang="en-US" sz="1400" spc="-20" dirty="0">
                <a:solidFill>
                  <a:srgbClr val="00091E"/>
                </a:solidFill>
                <a:latin typeface="+mj-lt"/>
                <a:cs typeface="Arial"/>
              </a:rPr>
              <a:t> </a:t>
            </a:r>
            <a:r>
              <a:rPr lang="en-US" sz="1400" dirty="0">
                <a:solidFill>
                  <a:srgbClr val="00091E"/>
                </a:solidFill>
                <a:latin typeface="+mj-lt"/>
                <a:cs typeface="Arial"/>
              </a:rPr>
              <a:t>card,</a:t>
            </a:r>
            <a:r>
              <a:rPr lang="en-US" sz="1400" spc="-45" dirty="0">
                <a:solidFill>
                  <a:srgbClr val="00091E"/>
                </a:solidFill>
                <a:latin typeface="+mj-lt"/>
                <a:cs typeface="Arial"/>
              </a:rPr>
              <a:t> </a:t>
            </a:r>
            <a:r>
              <a:rPr lang="en-US" sz="1400" dirty="0">
                <a:solidFill>
                  <a:srgbClr val="00091E"/>
                </a:solidFill>
                <a:latin typeface="+mj-lt"/>
                <a:cs typeface="Arial"/>
              </a:rPr>
              <a:t>you</a:t>
            </a:r>
            <a:r>
              <a:rPr lang="en-US" sz="1400" spc="-5" dirty="0">
                <a:solidFill>
                  <a:srgbClr val="00091E"/>
                </a:solidFill>
                <a:latin typeface="+mj-lt"/>
                <a:cs typeface="Arial"/>
              </a:rPr>
              <a:t> </a:t>
            </a:r>
            <a:r>
              <a:rPr lang="en-US" sz="1400" dirty="0">
                <a:solidFill>
                  <a:srgbClr val="00091E"/>
                </a:solidFill>
                <a:latin typeface="+mj-lt"/>
                <a:cs typeface="Arial"/>
              </a:rPr>
              <a:t>must</a:t>
            </a:r>
            <a:r>
              <a:rPr lang="en-US" sz="1400" spc="-25" dirty="0">
                <a:solidFill>
                  <a:srgbClr val="00091E"/>
                </a:solidFill>
                <a:latin typeface="+mj-lt"/>
                <a:cs typeface="Arial"/>
              </a:rPr>
              <a:t> </a:t>
            </a:r>
            <a:r>
              <a:rPr lang="en-US" sz="1400" dirty="0">
                <a:solidFill>
                  <a:srgbClr val="00091E"/>
                </a:solidFill>
                <a:latin typeface="+mj-lt"/>
                <a:cs typeface="Arial"/>
              </a:rPr>
              <a:t>obtain</a:t>
            </a:r>
            <a:r>
              <a:rPr lang="en-US" sz="1400" spc="-35" dirty="0">
                <a:solidFill>
                  <a:srgbClr val="00091E"/>
                </a:solidFill>
                <a:latin typeface="+mj-lt"/>
                <a:cs typeface="Arial"/>
              </a:rPr>
              <a:t> </a:t>
            </a:r>
            <a:r>
              <a:rPr lang="en-US" sz="1400" dirty="0">
                <a:solidFill>
                  <a:srgbClr val="00091E"/>
                </a:solidFill>
                <a:latin typeface="+mj-lt"/>
                <a:cs typeface="Arial"/>
              </a:rPr>
              <a:t>another</a:t>
            </a:r>
            <a:r>
              <a:rPr lang="en-US" sz="1400" spc="-45" dirty="0">
                <a:solidFill>
                  <a:srgbClr val="00091E"/>
                </a:solidFill>
                <a:latin typeface="+mj-lt"/>
                <a:cs typeface="Arial"/>
              </a:rPr>
              <a:t> </a:t>
            </a:r>
            <a:r>
              <a:rPr lang="en-US" sz="1400" dirty="0">
                <a:solidFill>
                  <a:srgbClr val="00091E"/>
                </a:solidFill>
                <a:latin typeface="+mj-lt"/>
                <a:cs typeface="Arial"/>
              </a:rPr>
              <a:t>one</a:t>
            </a:r>
            <a:r>
              <a:rPr lang="en-US" sz="1400" spc="-25" dirty="0">
                <a:solidFill>
                  <a:srgbClr val="00091E"/>
                </a:solidFill>
                <a:latin typeface="+mj-lt"/>
                <a:cs typeface="Arial"/>
              </a:rPr>
              <a:t> </a:t>
            </a:r>
            <a:r>
              <a:rPr lang="en-US" sz="1400" dirty="0">
                <a:solidFill>
                  <a:srgbClr val="00091E"/>
                </a:solidFill>
                <a:latin typeface="+mj-lt"/>
                <a:cs typeface="Arial"/>
              </a:rPr>
              <a:t>before</a:t>
            </a:r>
            <a:r>
              <a:rPr lang="en-US" sz="1400" spc="-50" dirty="0">
                <a:solidFill>
                  <a:srgbClr val="00091E"/>
                </a:solidFill>
                <a:latin typeface="+mj-lt"/>
                <a:cs typeface="Arial"/>
              </a:rPr>
              <a:t> </a:t>
            </a:r>
            <a:r>
              <a:rPr lang="en-US" sz="1400" spc="-10" dirty="0">
                <a:solidFill>
                  <a:srgbClr val="00091E"/>
                </a:solidFill>
                <a:latin typeface="+mj-lt"/>
                <a:cs typeface="Arial"/>
              </a:rPr>
              <a:t>proceeding</a:t>
            </a:r>
            <a:r>
              <a:rPr lang="en-US" sz="1400" spc="-65" dirty="0">
                <a:solidFill>
                  <a:srgbClr val="00091E"/>
                </a:solidFill>
                <a:latin typeface="+mj-lt"/>
                <a:cs typeface="Arial"/>
              </a:rPr>
              <a:t> </a:t>
            </a:r>
            <a:r>
              <a:rPr lang="en-US" sz="1400" dirty="0">
                <a:solidFill>
                  <a:srgbClr val="00091E"/>
                </a:solidFill>
                <a:latin typeface="+mj-lt"/>
                <a:cs typeface="Arial"/>
              </a:rPr>
              <a:t>past</a:t>
            </a:r>
            <a:r>
              <a:rPr lang="en-US" sz="1400" spc="-40" dirty="0">
                <a:solidFill>
                  <a:srgbClr val="00091E"/>
                </a:solidFill>
                <a:latin typeface="+mj-lt"/>
                <a:cs typeface="Arial"/>
              </a:rPr>
              <a:t> </a:t>
            </a:r>
            <a:r>
              <a:rPr lang="en-US" sz="1400" dirty="0">
                <a:solidFill>
                  <a:srgbClr val="00091E"/>
                </a:solidFill>
                <a:latin typeface="+mj-lt"/>
                <a:cs typeface="Arial"/>
              </a:rPr>
              <a:t>the</a:t>
            </a:r>
            <a:r>
              <a:rPr lang="en-US" sz="1400" spc="-25" dirty="0">
                <a:solidFill>
                  <a:srgbClr val="00091E"/>
                </a:solidFill>
                <a:latin typeface="+mj-lt"/>
                <a:cs typeface="Arial"/>
              </a:rPr>
              <a:t> </a:t>
            </a:r>
            <a:r>
              <a:rPr lang="en-US" sz="1400" dirty="0">
                <a:solidFill>
                  <a:srgbClr val="00091E"/>
                </a:solidFill>
                <a:latin typeface="+mj-lt"/>
                <a:cs typeface="Arial"/>
              </a:rPr>
              <a:t>WR</a:t>
            </a:r>
            <a:r>
              <a:rPr lang="en-US" sz="1400" spc="-30" dirty="0">
                <a:solidFill>
                  <a:srgbClr val="00091E"/>
                </a:solidFill>
                <a:latin typeface="+mj-lt"/>
                <a:cs typeface="Arial"/>
              </a:rPr>
              <a:t> </a:t>
            </a:r>
            <a:r>
              <a:rPr lang="en-US" sz="1400" dirty="0">
                <a:solidFill>
                  <a:srgbClr val="00091E"/>
                </a:solidFill>
                <a:latin typeface="+mj-lt"/>
                <a:cs typeface="Arial"/>
              </a:rPr>
              <a:t>Dispatch</a:t>
            </a:r>
            <a:r>
              <a:rPr lang="en-US" sz="1400" spc="-35" dirty="0">
                <a:solidFill>
                  <a:srgbClr val="00091E"/>
                </a:solidFill>
                <a:latin typeface="+mj-lt"/>
                <a:cs typeface="Arial"/>
              </a:rPr>
              <a:t> </a:t>
            </a:r>
            <a:r>
              <a:rPr lang="en-US" sz="1400" dirty="0">
                <a:solidFill>
                  <a:srgbClr val="00091E"/>
                </a:solidFill>
                <a:latin typeface="+mj-lt"/>
                <a:cs typeface="Arial"/>
              </a:rPr>
              <a:t>Building.</a:t>
            </a:r>
            <a:r>
              <a:rPr lang="en-US" sz="1400" spc="-30" dirty="0">
                <a:solidFill>
                  <a:srgbClr val="00091E"/>
                </a:solidFill>
                <a:latin typeface="+mj-lt"/>
                <a:cs typeface="Arial"/>
              </a:rPr>
              <a:t> </a:t>
            </a:r>
            <a:r>
              <a:rPr lang="en-US" sz="1400" spc="-20" dirty="0">
                <a:solidFill>
                  <a:srgbClr val="00091E"/>
                </a:solidFill>
                <a:latin typeface="+mj-lt"/>
                <a:cs typeface="Arial"/>
              </a:rPr>
              <a:t>When </a:t>
            </a:r>
            <a:r>
              <a:rPr lang="en-US" sz="1400" dirty="0">
                <a:solidFill>
                  <a:srgbClr val="00091E"/>
                </a:solidFill>
                <a:latin typeface="+mj-lt"/>
                <a:cs typeface="Arial"/>
              </a:rPr>
              <a:t>approached</a:t>
            </a:r>
            <a:r>
              <a:rPr lang="en-US" sz="1400" spc="-75" dirty="0">
                <a:solidFill>
                  <a:srgbClr val="00091E"/>
                </a:solidFill>
                <a:latin typeface="+mj-lt"/>
                <a:cs typeface="Arial"/>
              </a:rPr>
              <a:t> </a:t>
            </a:r>
            <a:r>
              <a:rPr lang="en-US" sz="1400" dirty="0">
                <a:solidFill>
                  <a:srgbClr val="00091E"/>
                </a:solidFill>
                <a:latin typeface="+mj-lt"/>
                <a:cs typeface="Arial"/>
              </a:rPr>
              <a:t>by</a:t>
            </a:r>
            <a:r>
              <a:rPr lang="en-US" sz="1400" spc="-30" dirty="0">
                <a:solidFill>
                  <a:srgbClr val="00091E"/>
                </a:solidFill>
                <a:latin typeface="+mj-lt"/>
                <a:cs typeface="Arial"/>
              </a:rPr>
              <a:t> </a:t>
            </a:r>
            <a:r>
              <a:rPr lang="en-US" sz="1400" dirty="0">
                <a:solidFill>
                  <a:srgbClr val="00091E"/>
                </a:solidFill>
                <a:latin typeface="+mj-lt"/>
                <a:cs typeface="Arial"/>
              </a:rPr>
              <a:t>Safety</a:t>
            </a:r>
            <a:r>
              <a:rPr lang="en-US" sz="1400" spc="-40" dirty="0">
                <a:solidFill>
                  <a:srgbClr val="00091E"/>
                </a:solidFill>
                <a:latin typeface="+mj-lt"/>
                <a:cs typeface="Arial"/>
              </a:rPr>
              <a:t> </a:t>
            </a:r>
            <a:r>
              <a:rPr lang="en-US" sz="1400" dirty="0">
                <a:solidFill>
                  <a:srgbClr val="00091E"/>
                </a:solidFill>
                <a:latin typeface="+mj-lt"/>
                <a:cs typeface="Arial"/>
              </a:rPr>
              <a:t>or</a:t>
            </a:r>
            <a:r>
              <a:rPr lang="en-US" sz="1400" spc="-35" dirty="0">
                <a:solidFill>
                  <a:srgbClr val="00091E"/>
                </a:solidFill>
                <a:latin typeface="+mj-lt"/>
                <a:cs typeface="Arial"/>
              </a:rPr>
              <a:t> </a:t>
            </a:r>
            <a:r>
              <a:rPr lang="en-US" sz="1400" dirty="0">
                <a:solidFill>
                  <a:srgbClr val="00091E"/>
                </a:solidFill>
                <a:latin typeface="+mj-lt"/>
                <a:cs typeface="Arial"/>
              </a:rPr>
              <a:t>Security</a:t>
            </a:r>
            <a:r>
              <a:rPr lang="en-US" sz="1400" spc="-55" dirty="0">
                <a:solidFill>
                  <a:srgbClr val="00091E"/>
                </a:solidFill>
                <a:latin typeface="+mj-lt"/>
                <a:cs typeface="Arial"/>
              </a:rPr>
              <a:t> </a:t>
            </a:r>
            <a:r>
              <a:rPr lang="en-US" sz="1400" dirty="0">
                <a:solidFill>
                  <a:srgbClr val="00091E"/>
                </a:solidFill>
                <a:latin typeface="+mj-lt"/>
                <a:cs typeface="Arial"/>
              </a:rPr>
              <a:t>officers,</a:t>
            </a:r>
            <a:r>
              <a:rPr lang="en-US" sz="1400" spc="-55" dirty="0">
                <a:solidFill>
                  <a:srgbClr val="00091E"/>
                </a:solidFill>
                <a:latin typeface="+mj-lt"/>
                <a:cs typeface="Arial"/>
              </a:rPr>
              <a:t> </a:t>
            </a:r>
            <a:r>
              <a:rPr lang="en-US" sz="1400" dirty="0">
                <a:solidFill>
                  <a:srgbClr val="00091E"/>
                </a:solidFill>
                <a:latin typeface="+mj-lt"/>
                <a:cs typeface="Arial"/>
              </a:rPr>
              <a:t>you</a:t>
            </a:r>
            <a:r>
              <a:rPr lang="en-US" sz="1400" spc="-30" dirty="0">
                <a:solidFill>
                  <a:srgbClr val="00091E"/>
                </a:solidFill>
                <a:latin typeface="+mj-lt"/>
                <a:cs typeface="Arial"/>
              </a:rPr>
              <a:t> </a:t>
            </a:r>
            <a:r>
              <a:rPr lang="en-US" sz="1400" dirty="0">
                <a:solidFill>
                  <a:srgbClr val="00091E"/>
                </a:solidFill>
                <a:latin typeface="+mj-lt"/>
                <a:cs typeface="Arial"/>
              </a:rPr>
              <a:t>may</a:t>
            </a:r>
            <a:r>
              <a:rPr lang="en-US" sz="1400" spc="-30" dirty="0">
                <a:solidFill>
                  <a:srgbClr val="00091E"/>
                </a:solidFill>
                <a:latin typeface="+mj-lt"/>
                <a:cs typeface="Arial"/>
              </a:rPr>
              <a:t> </a:t>
            </a:r>
            <a:r>
              <a:rPr lang="en-US" sz="1400" dirty="0">
                <a:solidFill>
                  <a:srgbClr val="00091E"/>
                </a:solidFill>
                <a:latin typeface="+mj-lt"/>
                <a:cs typeface="Arial"/>
              </a:rPr>
              <a:t>be</a:t>
            </a:r>
            <a:r>
              <a:rPr lang="en-US" sz="1400" spc="-25" dirty="0">
                <a:solidFill>
                  <a:srgbClr val="00091E"/>
                </a:solidFill>
                <a:latin typeface="+mj-lt"/>
                <a:cs typeface="Arial"/>
              </a:rPr>
              <a:t> </a:t>
            </a:r>
            <a:r>
              <a:rPr lang="en-US" sz="1400" dirty="0">
                <a:solidFill>
                  <a:srgbClr val="00091E"/>
                </a:solidFill>
                <a:latin typeface="+mj-lt"/>
                <a:cs typeface="Arial"/>
              </a:rPr>
              <a:t>asked</a:t>
            </a:r>
            <a:r>
              <a:rPr lang="en-US" sz="1400" spc="-50" dirty="0">
                <a:solidFill>
                  <a:srgbClr val="00091E"/>
                </a:solidFill>
                <a:latin typeface="+mj-lt"/>
                <a:cs typeface="Arial"/>
              </a:rPr>
              <a:t> </a:t>
            </a:r>
            <a:r>
              <a:rPr lang="en-US" sz="1400" dirty="0">
                <a:solidFill>
                  <a:srgbClr val="00091E"/>
                </a:solidFill>
                <a:latin typeface="+mj-lt"/>
                <a:cs typeface="Arial"/>
              </a:rPr>
              <a:t>to</a:t>
            </a:r>
            <a:r>
              <a:rPr lang="en-US" sz="1400" spc="-35" dirty="0">
                <a:solidFill>
                  <a:srgbClr val="00091E"/>
                </a:solidFill>
                <a:latin typeface="+mj-lt"/>
                <a:cs typeface="Arial"/>
              </a:rPr>
              <a:t> </a:t>
            </a:r>
            <a:r>
              <a:rPr lang="en-US" sz="1400" dirty="0">
                <a:solidFill>
                  <a:srgbClr val="00091E"/>
                </a:solidFill>
                <a:latin typeface="+mj-lt"/>
                <a:cs typeface="Arial"/>
              </a:rPr>
              <a:t>present</a:t>
            </a:r>
            <a:r>
              <a:rPr lang="en-US" sz="1400" spc="-55" dirty="0">
                <a:solidFill>
                  <a:srgbClr val="00091E"/>
                </a:solidFill>
                <a:latin typeface="+mj-lt"/>
                <a:cs typeface="Arial"/>
              </a:rPr>
              <a:t> </a:t>
            </a:r>
            <a:r>
              <a:rPr lang="en-US" sz="1400" dirty="0">
                <a:solidFill>
                  <a:srgbClr val="00091E"/>
                </a:solidFill>
                <a:latin typeface="+mj-lt"/>
                <a:cs typeface="Arial"/>
              </a:rPr>
              <a:t>your</a:t>
            </a:r>
            <a:r>
              <a:rPr lang="en-US" sz="1400" spc="-25" dirty="0">
                <a:solidFill>
                  <a:srgbClr val="00091E"/>
                </a:solidFill>
                <a:latin typeface="+mj-lt"/>
                <a:cs typeface="Arial"/>
              </a:rPr>
              <a:t> </a:t>
            </a:r>
            <a:r>
              <a:rPr lang="en-US" sz="1400" dirty="0">
                <a:solidFill>
                  <a:srgbClr val="00091E"/>
                </a:solidFill>
                <a:latin typeface="+mj-lt"/>
                <a:cs typeface="Arial"/>
              </a:rPr>
              <a:t>card</a:t>
            </a:r>
            <a:r>
              <a:rPr lang="en-US" sz="1400" spc="-45" dirty="0">
                <a:solidFill>
                  <a:srgbClr val="00091E"/>
                </a:solidFill>
                <a:latin typeface="+mj-lt"/>
                <a:cs typeface="Arial"/>
              </a:rPr>
              <a:t> </a:t>
            </a:r>
            <a:r>
              <a:rPr lang="en-US" sz="1400" dirty="0">
                <a:solidFill>
                  <a:srgbClr val="00091E"/>
                </a:solidFill>
                <a:latin typeface="+mj-lt"/>
                <a:cs typeface="Arial"/>
              </a:rPr>
              <a:t>and</a:t>
            </a:r>
            <a:r>
              <a:rPr lang="en-US" sz="1400" spc="-40" dirty="0">
                <a:solidFill>
                  <a:srgbClr val="00091E"/>
                </a:solidFill>
                <a:latin typeface="+mj-lt"/>
                <a:cs typeface="Arial"/>
              </a:rPr>
              <a:t> </a:t>
            </a:r>
            <a:r>
              <a:rPr lang="en-US" sz="1400" dirty="0">
                <a:solidFill>
                  <a:srgbClr val="00091E"/>
                </a:solidFill>
                <a:latin typeface="+mj-lt"/>
                <a:cs typeface="Arial"/>
              </a:rPr>
              <a:t>be</a:t>
            </a:r>
            <a:r>
              <a:rPr lang="en-US" sz="1400" spc="-25" dirty="0">
                <a:solidFill>
                  <a:srgbClr val="00091E"/>
                </a:solidFill>
                <a:latin typeface="+mj-lt"/>
                <a:cs typeface="Arial"/>
              </a:rPr>
              <a:t> </a:t>
            </a:r>
            <a:r>
              <a:rPr lang="en-US" sz="1400" dirty="0">
                <a:solidFill>
                  <a:srgbClr val="00091E"/>
                </a:solidFill>
                <a:latin typeface="+mj-lt"/>
                <a:cs typeface="Arial"/>
              </a:rPr>
              <a:t>prepared</a:t>
            </a:r>
            <a:r>
              <a:rPr lang="en-US" sz="1400" spc="-65" dirty="0">
                <a:solidFill>
                  <a:srgbClr val="00091E"/>
                </a:solidFill>
                <a:latin typeface="+mj-lt"/>
                <a:cs typeface="Arial"/>
              </a:rPr>
              <a:t> </a:t>
            </a:r>
            <a:r>
              <a:rPr lang="en-US" sz="1400" dirty="0">
                <a:solidFill>
                  <a:srgbClr val="00091E"/>
                </a:solidFill>
                <a:latin typeface="+mj-lt"/>
                <a:cs typeface="Arial"/>
              </a:rPr>
              <a:t>to</a:t>
            </a:r>
            <a:r>
              <a:rPr lang="en-US" sz="1400" spc="-35" dirty="0">
                <a:solidFill>
                  <a:srgbClr val="00091E"/>
                </a:solidFill>
                <a:latin typeface="+mj-lt"/>
                <a:cs typeface="Arial"/>
              </a:rPr>
              <a:t> </a:t>
            </a:r>
            <a:r>
              <a:rPr lang="en-US" sz="1400" dirty="0">
                <a:solidFill>
                  <a:srgbClr val="00091E"/>
                </a:solidFill>
                <a:latin typeface="+mj-lt"/>
                <a:cs typeface="Arial"/>
              </a:rPr>
              <a:t>discuss</a:t>
            </a:r>
            <a:r>
              <a:rPr lang="en-US" sz="1400" spc="-55" dirty="0">
                <a:solidFill>
                  <a:srgbClr val="00091E"/>
                </a:solidFill>
                <a:latin typeface="+mj-lt"/>
                <a:cs typeface="Arial"/>
              </a:rPr>
              <a:t> </a:t>
            </a:r>
            <a:r>
              <a:rPr lang="en-US" sz="1400" dirty="0">
                <a:solidFill>
                  <a:srgbClr val="00091E"/>
                </a:solidFill>
                <a:latin typeface="+mj-lt"/>
                <a:cs typeface="Arial"/>
              </a:rPr>
              <a:t>its</a:t>
            </a:r>
            <a:r>
              <a:rPr lang="en-US" sz="1400" spc="-30" dirty="0">
                <a:solidFill>
                  <a:srgbClr val="00091E"/>
                </a:solidFill>
                <a:latin typeface="+mj-lt"/>
                <a:cs typeface="Arial"/>
              </a:rPr>
              <a:t> </a:t>
            </a:r>
            <a:r>
              <a:rPr lang="en-US" sz="1400" spc="-10" dirty="0">
                <a:solidFill>
                  <a:srgbClr val="00091E"/>
                </a:solidFill>
                <a:latin typeface="+mj-lt"/>
                <a:cs typeface="Arial"/>
              </a:rPr>
              <a:t>contents.</a:t>
            </a:r>
            <a:br>
              <a:rPr lang="en-US" sz="1400" spc="-10" dirty="0">
                <a:solidFill>
                  <a:srgbClr val="00091E"/>
                </a:solidFill>
                <a:latin typeface="+mj-lt"/>
                <a:cs typeface="Arial"/>
              </a:rPr>
            </a:br>
            <a:endParaRPr lang="en-US" sz="1400" dirty="0">
              <a:latin typeface="+mj-lt"/>
              <a:cs typeface="Arial"/>
            </a:endParaRPr>
          </a:p>
          <a:p>
            <a:pPr marL="241300" indent="-229235">
              <a:lnSpc>
                <a:spcPct val="100000"/>
              </a:lnSpc>
              <a:spcBef>
                <a:spcPts val="600"/>
              </a:spcBef>
              <a:buAutoNum type="arabicPeriod"/>
              <a:tabLst>
                <a:tab pos="241935" algn="l"/>
              </a:tabLst>
            </a:pPr>
            <a:r>
              <a:rPr lang="en-US" sz="1400" dirty="0">
                <a:solidFill>
                  <a:srgbClr val="00091E"/>
                </a:solidFill>
                <a:latin typeface="+mj-lt"/>
                <a:cs typeface="Arial"/>
              </a:rPr>
              <a:t>When</a:t>
            </a:r>
            <a:r>
              <a:rPr lang="en-US" sz="1400" spc="-65" dirty="0">
                <a:solidFill>
                  <a:srgbClr val="00091E"/>
                </a:solidFill>
                <a:latin typeface="+mj-lt"/>
                <a:cs typeface="Arial"/>
              </a:rPr>
              <a:t> </a:t>
            </a:r>
            <a:r>
              <a:rPr lang="en-US" sz="1400" dirty="0">
                <a:solidFill>
                  <a:srgbClr val="00091E"/>
                </a:solidFill>
                <a:latin typeface="+mj-lt"/>
                <a:cs typeface="Arial"/>
              </a:rPr>
              <a:t>released</a:t>
            </a:r>
            <a:r>
              <a:rPr lang="en-US" sz="1400" spc="-40" dirty="0">
                <a:solidFill>
                  <a:srgbClr val="00091E"/>
                </a:solidFill>
                <a:latin typeface="+mj-lt"/>
                <a:cs typeface="Arial"/>
              </a:rPr>
              <a:t> </a:t>
            </a:r>
            <a:r>
              <a:rPr lang="en-US" sz="1400" dirty="0">
                <a:solidFill>
                  <a:srgbClr val="00091E"/>
                </a:solidFill>
                <a:latin typeface="+mj-lt"/>
                <a:cs typeface="Arial"/>
              </a:rPr>
              <a:t>by</a:t>
            </a:r>
            <a:r>
              <a:rPr lang="en-US" sz="1400" spc="-25" dirty="0">
                <a:solidFill>
                  <a:srgbClr val="00091E"/>
                </a:solidFill>
                <a:latin typeface="+mj-lt"/>
                <a:cs typeface="Arial"/>
              </a:rPr>
              <a:t> </a:t>
            </a:r>
            <a:r>
              <a:rPr lang="en-US" sz="1400" dirty="0">
                <a:solidFill>
                  <a:srgbClr val="00091E"/>
                </a:solidFill>
                <a:latin typeface="+mj-lt"/>
                <a:cs typeface="Arial"/>
              </a:rPr>
              <a:t>Dispatch,</a:t>
            </a:r>
            <a:r>
              <a:rPr lang="en-US" sz="1400" spc="-50" dirty="0">
                <a:solidFill>
                  <a:srgbClr val="00091E"/>
                </a:solidFill>
                <a:latin typeface="+mj-lt"/>
                <a:cs typeface="Arial"/>
              </a:rPr>
              <a:t> </a:t>
            </a:r>
            <a:r>
              <a:rPr lang="en-US" sz="1400" dirty="0">
                <a:solidFill>
                  <a:srgbClr val="00091E"/>
                </a:solidFill>
                <a:latin typeface="+mj-lt"/>
                <a:cs typeface="Arial"/>
              </a:rPr>
              <a:t>Drivers</a:t>
            </a:r>
            <a:r>
              <a:rPr lang="en-US" sz="1400" spc="-15" dirty="0">
                <a:solidFill>
                  <a:srgbClr val="00091E"/>
                </a:solidFill>
                <a:latin typeface="+mj-lt"/>
                <a:cs typeface="Arial"/>
              </a:rPr>
              <a:t> </a:t>
            </a:r>
            <a:r>
              <a:rPr lang="en-US" sz="1400" dirty="0">
                <a:solidFill>
                  <a:srgbClr val="00091E"/>
                </a:solidFill>
                <a:latin typeface="+mj-lt"/>
                <a:cs typeface="Arial"/>
              </a:rPr>
              <a:t>can</a:t>
            </a:r>
            <a:r>
              <a:rPr lang="en-US" sz="1400" spc="-40" dirty="0">
                <a:solidFill>
                  <a:srgbClr val="00091E"/>
                </a:solidFill>
                <a:latin typeface="+mj-lt"/>
                <a:cs typeface="Arial"/>
              </a:rPr>
              <a:t> </a:t>
            </a:r>
            <a:r>
              <a:rPr lang="en-US" sz="1400" dirty="0">
                <a:solidFill>
                  <a:srgbClr val="00091E"/>
                </a:solidFill>
                <a:latin typeface="+mj-lt"/>
                <a:cs typeface="Arial"/>
              </a:rPr>
              <a:t>return</a:t>
            </a:r>
            <a:r>
              <a:rPr lang="en-US" sz="1400" spc="-40" dirty="0">
                <a:solidFill>
                  <a:srgbClr val="00091E"/>
                </a:solidFill>
                <a:latin typeface="+mj-lt"/>
                <a:cs typeface="Arial"/>
              </a:rPr>
              <a:t> </a:t>
            </a:r>
            <a:r>
              <a:rPr lang="en-US" sz="1400" dirty="0">
                <a:solidFill>
                  <a:srgbClr val="00091E"/>
                </a:solidFill>
                <a:latin typeface="+mj-lt"/>
                <a:cs typeface="Arial"/>
              </a:rPr>
              <a:t>to</a:t>
            </a:r>
            <a:r>
              <a:rPr lang="en-US" sz="1400" spc="-30" dirty="0">
                <a:solidFill>
                  <a:srgbClr val="00091E"/>
                </a:solidFill>
                <a:latin typeface="+mj-lt"/>
                <a:cs typeface="Arial"/>
              </a:rPr>
              <a:t> </a:t>
            </a:r>
            <a:r>
              <a:rPr lang="en-US" sz="1400" dirty="0">
                <a:solidFill>
                  <a:srgbClr val="00091E"/>
                </a:solidFill>
                <a:latin typeface="+mj-lt"/>
                <a:cs typeface="Arial"/>
              </a:rPr>
              <a:t>their</a:t>
            </a:r>
            <a:r>
              <a:rPr lang="en-US" sz="1400" spc="-40" dirty="0">
                <a:solidFill>
                  <a:srgbClr val="00091E"/>
                </a:solidFill>
                <a:latin typeface="+mj-lt"/>
                <a:cs typeface="Arial"/>
              </a:rPr>
              <a:t> </a:t>
            </a:r>
            <a:r>
              <a:rPr lang="en-US" sz="1400" dirty="0">
                <a:solidFill>
                  <a:srgbClr val="00091E"/>
                </a:solidFill>
                <a:latin typeface="+mj-lt"/>
                <a:cs typeface="Arial"/>
              </a:rPr>
              <a:t>trucks</a:t>
            </a:r>
            <a:r>
              <a:rPr lang="en-US" sz="1400" spc="-45" dirty="0">
                <a:solidFill>
                  <a:srgbClr val="00091E"/>
                </a:solidFill>
                <a:latin typeface="+mj-lt"/>
                <a:cs typeface="Arial"/>
              </a:rPr>
              <a:t> </a:t>
            </a:r>
            <a:r>
              <a:rPr lang="en-US" sz="1400" dirty="0">
                <a:solidFill>
                  <a:srgbClr val="00091E"/>
                </a:solidFill>
                <a:latin typeface="+mj-lt"/>
                <a:cs typeface="Arial"/>
              </a:rPr>
              <a:t>and</a:t>
            </a:r>
            <a:r>
              <a:rPr lang="en-US" sz="1400" spc="-30" dirty="0">
                <a:solidFill>
                  <a:srgbClr val="00091E"/>
                </a:solidFill>
                <a:latin typeface="+mj-lt"/>
                <a:cs typeface="Arial"/>
              </a:rPr>
              <a:t> </a:t>
            </a:r>
            <a:r>
              <a:rPr lang="en-US" sz="1400" dirty="0">
                <a:solidFill>
                  <a:srgbClr val="00091E"/>
                </a:solidFill>
                <a:latin typeface="+mj-lt"/>
                <a:cs typeface="Arial"/>
              </a:rPr>
              <a:t>must</a:t>
            </a:r>
            <a:r>
              <a:rPr lang="en-US" sz="1400" spc="-40" dirty="0">
                <a:solidFill>
                  <a:srgbClr val="00091E"/>
                </a:solidFill>
                <a:latin typeface="+mj-lt"/>
                <a:cs typeface="Arial"/>
              </a:rPr>
              <a:t> </a:t>
            </a:r>
            <a:r>
              <a:rPr lang="en-US" sz="1400" dirty="0">
                <a:solidFill>
                  <a:srgbClr val="00091E"/>
                </a:solidFill>
                <a:latin typeface="+mj-lt"/>
                <a:cs typeface="Arial"/>
              </a:rPr>
              <a:t>conduct</a:t>
            </a:r>
            <a:r>
              <a:rPr lang="en-US" sz="1400" spc="-45" dirty="0">
                <a:solidFill>
                  <a:srgbClr val="00091E"/>
                </a:solidFill>
                <a:latin typeface="+mj-lt"/>
                <a:cs typeface="Arial"/>
              </a:rPr>
              <a:t> </a:t>
            </a:r>
            <a:r>
              <a:rPr lang="en-US" sz="1400" dirty="0">
                <a:solidFill>
                  <a:srgbClr val="00091E"/>
                </a:solidFill>
                <a:latin typeface="+mj-lt"/>
                <a:cs typeface="Arial"/>
              </a:rPr>
              <a:t>a</a:t>
            </a:r>
            <a:r>
              <a:rPr lang="en-US" sz="1400" spc="-20" dirty="0">
                <a:solidFill>
                  <a:srgbClr val="00091E"/>
                </a:solidFill>
                <a:latin typeface="+mj-lt"/>
                <a:cs typeface="Arial"/>
              </a:rPr>
              <a:t> </a:t>
            </a:r>
            <a:r>
              <a:rPr lang="en-US" sz="1400" dirty="0">
                <a:solidFill>
                  <a:srgbClr val="00091E"/>
                </a:solidFill>
                <a:latin typeface="+mj-lt"/>
                <a:cs typeface="Arial"/>
              </a:rPr>
              <a:t>visual</a:t>
            </a:r>
            <a:r>
              <a:rPr lang="en-US" sz="1400" spc="-20" dirty="0">
                <a:solidFill>
                  <a:srgbClr val="00091E"/>
                </a:solidFill>
                <a:latin typeface="+mj-lt"/>
                <a:cs typeface="Arial"/>
              </a:rPr>
              <a:t> </a:t>
            </a:r>
            <a:r>
              <a:rPr lang="en-US" sz="1400" dirty="0">
                <a:solidFill>
                  <a:srgbClr val="00091E"/>
                </a:solidFill>
                <a:latin typeface="+mj-lt"/>
                <a:cs typeface="Arial"/>
              </a:rPr>
              <a:t>safety</a:t>
            </a:r>
            <a:r>
              <a:rPr lang="en-US" sz="1400" spc="-50" dirty="0">
                <a:solidFill>
                  <a:srgbClr val="00091E"/>
                </a:solidFill>
                <a:latin typeface="+mj-lt"/>
                <a:cs typeface="Arial"/>
              </a:rPr>
              <a:t> </a:t>
            </a:r>
            <a:r>
              <a:rPr lang="en-US" sz="1400" dirty="0">
                <a:solidFill>
                  <a:srgbClr val="00091E"/>
                </a:solidFill>
                <a:latin typeface="+mj-lt"/>
                <a:cs typeface="Arial"/>
              </a:rPr>
              <a:t>check</a:t>
            </a:r>
            <a:r>
              <a:rPr lang="en-US" sz="1400" spc="-50" dirty="0">
                <a:solidFill>
                  <a:srgbClr val="00091E"/>
                </a:solidFill>
                <a:latin typeface="+mj-lt"/>
                <a:cs typeface="Arial"/>
              </a:rPr>
              <a:t> </a:t>
            </a:r>
            <a:r>
              <a:rPr lang="en-US" sz="1400" dirty="0">
                <a:solidFill>
                  <a:srgbClr val="00091E"/>
                </a:solidFill>
                <a:latin typeface="+mj-lt"/>
                <a:cs typeface="Arial"/>
              </a:rPr>
              <a:t>of</a:t>
            </a:r>
            <a:r>
              <a:rPr lang="en-US" sz="1400" spc="-25" dirty="0">
                <a:solidFill>
                  <a:srgbClr val="00091E"/>
                </a:solidFill>
                <a:latin typeface="+mj-lt"/>
                <a:cs typeface="Arial"/>
              </a:rPr>
              <a:t> </a:t>
            </a:r>
            <a:r>
              <a:rPr lang="en-US" sz="1400" dirty="0">
                <a:solidFill>
                  <a:srgbClr val="00091E"/>
                </a:solidFill>
                <a:latin typeface="+mj-lt"/>
                <a:cs typeface="Arial"/>
              </a:rPr>
              <a:t>their</a:t>
            </a:r>
            <a:r>
              <a:rPr lang="en-US" sz="1400" spc="-30" dirty="0">
                <a:solidFill>
                  <a:srgbClr val="00091E"/>
                </a:solidFill>
                <a:latin typeface="+mj-lt"/>
                <a:cs typeface="Arial"/>
              </a:rPr>
              <a:t> </a:t>
            </a:r>
            <a:r>
              <a:rPr lang="en-US" sz="1400" dirty="0">
                <a:solidFill>
                  <a:srgbClr val="00091E"/>
                </a:solidFill>
                <a:latin typeface="+mj-lt"/>
                <a:cs typeface="Arial"/>
              </a:rPr>
              <a:t>engines</a:t>
            </a:r>
            <a:r>
              <a:rPr lang="en-US" sz="1400" spc="-50" dirty="0">
                <a:solidFill>
                  <a:srgbClr val="00091E"/>
                </a:solidFill>
                <a:latin typeface="+mj-lt"/>
                <a:cs typeface="Arial"/>
              </a:rPr>
              <a:t> </a:t>
            </a:r>
            <a:r>
              <a:rPr lang="en-US" sz="1400" dirty="0">
                <a:solidFill>
                  <a:srgbClr val="00091E"/>
                </a:solidFill>
                <a:latin typeface="+mj-lt"/>
                <a:cs typeface="Arial"/>
              </a:rPr>
              <a:t>for</a:t>
            </a:r>
            <a:r>
              <a:rPr lang="en-US" sz="1400" spc="-30" dirty="0">
                <a:solidFill>
                  <a:srgbClr val="00091E"/>
                </a:solidFill>
                <a:latin typeface="+mj-lt"/>
                <a:cs typeface="Arial"/>
              </a:rPr>
              <a:t> </a:t>
            </a:r>
            <a:r>
              <a:rPr lang="en-US" sz="1400" dirty="0">
                <a:solidFill>
                  <a:srgbClr val="00091E"/>
                </a:solidFill>
                <a:latin typeface="+mj-lt"/>
                <a:cs typeface="Arial"/>
              </a:rPr>
              <a:t>leaks</a:t>
            </a:r>
            <a:r>
              <a:rPr lang="en-US" sz="1400" spc="-30" dirty="0">
                <a:solidFill>
                  <a:srgbClr val="00091E"/>
                </a:solidFill>
                <a:latin typeface="+mj-lt"/>
                <a:cs typeface="Arial"/>
              </a:rPr>
              <a:t> </a:t>
            </a:r>
            <a:r>
              <a:rPr lang="en-US" sz="1400" spc="-25" dirty="0">
                <a:solidFill>
                  <a:srgbClr val="00091E"/>
                </a:solidFill>
                <a:latin typeface="+mj-lt"/>
                <a:cs typeface="Arial"/>
              </a:rPr>
              <a:t>or</a:t>
            </a:r>
            <a:endParaRPr lang="en-US" sz="1400" dirty="0">
              <a:latin typeface="+mj-lt"/>
              <a:cs typeface="Arial"/>
            </a:endParaRPr>
          </a:p>
          <a:p>
            <a:pPr marL="241300">
              <a:lnSpc>
                <a:spcPct val="100000"/>
              </a:lnSpc>
            </a:pPr>
            <a:r>
              <a:rPr lang="en-US" sz="1400" dirty="0">
                <a:solidFill>
                  <a:srgbClr val="00091E"/>
                </a:solidFill>
                <a:latin typeface="+mj-lt"/>
                <a:cs typeface="Arial"/>
              </a:rPr>
              <a:t>anything</a:t>
            </a:r>
            <a:r>
              <a:rPr lang="en-US" sz="1400" spc="-45" dirty="0">
                <a:solidFill>
                  <a:srgbClr val="00091E"/>
                </a:solidFill>
                <a:latin typeface="+mj-lt"/>
                <a:cs typeface="Arial"/>
              </a:rPr>
              <a:t> </a:t>
            </a:r>
            <a:r>
              <a:rPr lang="en-US" sz="1400" dirty="0">
                <a:solidFill>
                  <a:srgbClr val="00091E"/>
                </a:solidFill>
                <a:latin typeface="+mj-lt"/>
                <a:cs typeface="Arial"/>
              </a:rPr>
              <a:t>that</a:t>
            </a:r>
            <a:r>
              <a:rPr lang="en-US" sz="1400" spc="-45" dirty="0">
                <a:solidFill>
                  <a:srgbClr val="00091E"/>
                </a:solidFill>
                <a:latin typeface="+mj-lt"/>
                <a:cs typeface="Arial"/>
              </a:rPr>
              <a:t> </a:t>
            </a:r>
            <a:r>
              <a:rPr lang="en-US" sz="1400" dirty="0">
                <a:solidFill>
                  <a:srgbClr val="00091E"/>
                </a:solidFill>
                <a:latin typeface="+mj-lt"/>
                <a:cs typeface="Arial"/>
              </a:rPr>
              <a:t>could</a:t>
            </a:r>
            <a:r>
              <a:rPr lang="en-US" sz="1400" spc="-50" dirty="0">
                <a:solidFill>
                  <a:srgbClr val="00091E"/>
                </a:solidFill>
                <a:latin typeface="+mj-lt"/>
                <a:cs typeface="Arial"/>
              </a:rPr>
              <a:t> </a:t>
            </a:r>
            <a:r>
              <a:rPr lang="en-US" sz="1400" dirty="0">
                <a:solidFill>
                  <a:srgbClr val="00091E"/>
                </a:solidFill>
                <a:latin typeface="+mj-lt"/>
                <a:cs typeface="Arial"/>
              </a:rPr>
              <a:t>pose</a:t>
            </a:r>
            <a:r>
              <a:rPr lang="en-US" sz="1400" spc="-40" dirty="0">
                <a:solidFill>
                  <a:srgbClr val="00091E"/>
                </a:solidFill>
                <a:latin typeface="+mj-lt"/>
                <a:cs typeface="Arial"/>
              </a:rPr>
              <a:t> </a:t>
            </a:r>
            <a:r>
              <a:rPr lang="en-US" sz="1400" dirty="0">
                <a:solidFill>
                  <a:srgbClr val="00091E"/>
                </a:solidFill>
                <a:latin typeface="+mj-lt"/>
                <a:cs typeface="Arial"/>
              </a:rPr>
              <a:t>a</a:t>
            </a:r>
            <a:r>
              <a:rPr lang="en-US" sz="1400" spc="-25" dirty="0">
                <a:solidFill>
                  <a:srgbClr val="00091E"/>
                </a:solidFill>
                <a:latin typeface="+mj-lt"/>
                <a:cs typeface="Arial"/>
              </a:rPr>
              <a:t> </a:t>
            </a:r>
            <a:r>
              <a:rPr lang="en-US" sz="1400" dirty="0">
                <a:solidFill>
                  <a:srgbClr val="00091E"/>
                </a:solidFill>
                <a:latin typeface="+mj-lt"/>
                <a:cs typeface="Arial"/>
              </a:rPr>
              <a:t>fire</a:t>
            </a:r>
            <a:r>
              <a:rPr lang="en-US" sz="1400" spc="-50" dirty="0">
                <a:solidFill>
                  <a:srgbClr val="00091E"/>
                </a:solidFill>
                <a:latin typeface="+mj-lt"/>
                <a:cs typeface="Arial"/>
              </a:rPr>
              <a:t> </a:t>
            </a:r>
            <a:r>
              <a:rPr lang="en-US" sz="1400" spc="-10" dirty="0">
                <a:solidFill>
                  <a:srgbClr val="00091E"/>
                </a:solidFill>
                <a:latin typeface="+mj-lt"/>
                <a:cs typeface="Arial"/>
              </a:rPr>
              <a:t>risk.</a:t>
            </a:r>
            <a:br>
              <a:rPr lang="en-US" sz="1400" spc="-10" dirty="0">
                <a:solidFill>
                  <a:srgbClr val="00091E"/>
                </a:solidFill>
                <a:latin typeface="+mj-lt"/>
                <a:cs typeface="Arial"/>
              </a:rPr>
            </a:br>
            <a:endParaRPr lang="en-US" sz="1400" dirty="0">
              <a:latin typeface="+mj-lt"/>
              <a:cs typeface="Arial"/>
            </a:endParaRPr>
          </a:p>
          <a:p>
            <a:pPr marL="12065">
              <a:lnSpc>
                <a:spcPct val="100000"/>
              </a:lnSpc>
              <a:spcBef>
                <a:spcPts val="600"/>
              </a:spcBef>
              <a:tabLst>
                <a:tab pos="241935" algn="l"/>
              </a:tabLst>
            </a:pPr>
            <a:r>
              <a:rPr lang="en-US" sz="1600" b="1" dirty="0">
                <a:solidFill>
                  <a:schemeClr val="tx1"/>
                </a:solidFill>
                <a:latin typeface="+mj-lt"/>
                <a:cs typeface="Arial"/>
              </a:rPr>
              <a:t>The</a:t>
            </a:r>
            <a:r>
              <a:rPr lang="en-US" sz="1600" b="1" spc="-15" dirty="0">
                <a:solidFill>
                  <a:schemeClr val="tx1"/>
                </a:solidFill>
                <a:latin typeface="+mj-lt"/>
                <a:cs typeface="Arial"/>
              </a:rPr>
              <a:t> </a:t>
            </a:r>
            <a:r>
              <a:rPr lang="en-US" sz="1600" b="1" dirty="0">
                <a:solidFill>
                  <a:schemeClr val="tx1"/>
                </a:solidFill>
                <a:latin typeface="+mj-lt"/>
                <a:cs typeface="Arial"/>
              </a:rPr>
              <a:t>following</a:t>
            </a:r>
            <a:r>
              <a:rPr lang="en-US" sz="1600" b="1" spc="-50" dirty="0">
                <a:solidFill>
                  <a:schemeClr val="tx1"/>
                </a:solidFill>
                <a:latin typeface="+mj-lt"/>
                <a:cs typeface="Arial"/>
              </a:rPr>
              <a:t> </a:t>
            </a:r>
            <a:r>
              <a:rPr lang="en-US" sz="1600" b="1" dirty="0">
                <a:solidFill>
                  <a:schemeClr val="tx1"/>
                </a:solidFill>
                <a:latin typeface="+mj-lt"/>
                <a:cs typeface="Arial"/>
              </a:rPr>
              <a:t>is</a:t>
            </a:r>
            <a:r>
              <a:rPr lang="en-US" sz="1600" b="1" spc="-20" dirty="0">
                <a:solidFill>
                  <a:schemeClr val="tx1"/>
                </a:solidFill>
                <a:latin typeface="+mj-lt"/>
                <a:cs typeface="Arial"/>
              </a:rPr>
              <a:t> </a:t>
            </a:r>
            <a:r>
              <a:rPr lang="en-US" sz="1600" b="1" spc="-10" dirty="0">
                <a:solidFill>
                  <a:schemeClr val="tx1"/>
                </a:solidFill>
                <a:latin typeface="+mj-lt"/>
                <a:cs typeface="Arial"/>
              </a:rPr>
              <a:t>applicable</a:t>
            </a:r>
            <a:r>
              <a:rPr lang="en-US" sz="1600" b="1" spc="-60" dirty="0">
                <a:solidFill>
                  <a:schemeClr val="tx1"/>
                </a:solidFill>
                <a:latin typeface="+mj-lt"/>
                <a:cs typeface="Arial"/>
              </a:rPr>
              <a:t> </a:t>
            </a:r>
            <a:r>
              <a:rPr lang="en-US" sz="1600" b="1" dirty="0">
                <a:solidFill>
                  <a:schemeClr val="tx1"/>
                </a:solidFill>
                <a:latin typeface="+mj-lt"/>
                <a:cs typeface="Arial"/>
              </a:rPr>
              <a:t>to</a:t>
            </a:r>
            <a:r>
              <a:rPr lang="en-US" sz="1600" b="1" spc="-10" dirty="0">
                <a:solidFill>
                  <a:schemeClr val="tx1"/>
                </a:solidFill>
                <a:latin typeface="+mj-lt"/>
                <a:cs typeface="Arial"/>
              </a:rPr>
              <a:t> </a:t>
            </a:r>
            <a:r>
              <a:rPr lang="en-US" sz="1600" b="1" dirty="0">
                <a:solidFill>
                  <a:schemeClr val="tx1"/>
                </a:solidFill>
                <a:latin typeface="+mj-lt"/>
                <a:cs typeface="Arial"/>
              </a:rPr>
              <a:t>all</a:t>
            </a:r>
            <a:r>
              <a:rPr lang="en-US" sz="1600" b="1" spc="-15" dirty="0">
                <a:solidFill>
                  <a:schemeClr val="tx1"/>
                </a:solidFill>
                <a:latin typeface="+mj-lt"/>
                <a:cs typeface="Arial"/>
              </a:rPr>
              <a:t> </a:t>
            </a:r>
            <a:r>
              <a:rPr lang="en-US" sz="1600" b="1" dirty="0" err="1">
                <a:solidFill>
                  <a:schemeClr val="tx1"/>
                </a:solidFill>
                <a:latin typeface="+mj-lt"/>
                <a:cs typeface="Arial"/>
              </a:rPr>
              <a:t>Prill</a:t>
            </a:r>
            <a:r>
              <a:rPr lang="en-US" sz="1600" b="1" spc="-30" dirty="0">
                <a:solidFill>
                  <a:schemeClr val="tx1"/>
                </a:solidFill>
                <a:latin typeface="+mj-lt"/>
                <a:cs typeface="Arial"/>
              </a:rPr>
              <a:t> </a:t>
            </a:r>
            <a:r>
              <a:rPr lang="en-US" sz="1600" b="1" spc="-10" dirty="0">
                <a:solidFill>
                  <a:schemeClr val="tx1"/>
                </a:solidFill>
                <a:latin typeface="+mj-lt"/>
                <a:cs typeface="Arial"/>
              </a:rPr>
              <a:t>carriers:</a:t>
            </a:r>
          </a:p>
          <a:p>
            <a:pPr marL="477202" lvl="1" indent="-285750">
              <a:spcBef>
                <a:spcPts val="600"/>
              </a:spcBef>
              <a:buFont typeface="Arial" panose="020B0604020202020204" pitchFamily="34" charset="0"/>
              <a:buChar char="•"/>
              <a:tabLst>
                <a:tab pos="241935" algn="l"/>
              </a:tabLst>
            </a:pPr>
            <a:r>
              <a:rPr lang="en-US" sz="1400" dirty="0">
                <a:solidFill>
                  <a:srgbClr val="00091E"/>
                </a:solidFill>
                <a:latin typeface="+mj-lt"/>
                <a:cs typeface="Arial"/>
              </a:rPr>
              <a:t>All</a:t>
            </a:r>
            <a:r>
              <a:rPr lang="en-US" sz="1400" spc="-35" dirty="0">
                <a:solidFill>
                  <a:srgbClr val="00091E"/>
                </a:solidFill>
                <a:latin typeface="+mj-lt"/>
                <a:cs typeface="Arial"/>
              </a:rPr>
              <a:t> </a:t>
            </a:r>
            <a:r>
              <a:rPr lang="en-US" sz="1400" dirty="0" err="1">
                <a:solidFill>
                  <a:srgbClr val="00091E"/>
                </a:solidFill>
                <a:latin typeface="+mj-lt"/>
                <a:cs typeface="Arial"/>
              </a:rPr>
              <a:t>Prill</a:t>
            </a:r>
            <a:r>
              <a:rPr lang="en-US" sz="1400" spc="-20" dirty="0">
                <a:solidFill>
                  <a:srgbClr val="00091E"/>
                </a:solidFill>
                <a:latin typeface="+mj-lt"/>
                <a:cs typeface="Arial"/>
              </a:rPr>
              <a:t> </a:t>
            </a:r>
            <a:r>
              <a:rPr lang="en-US" sz="1400" dirty="0">
                <a:solidFill>
                  <a:srgbClr val="00091E"/>
                </a:solidFill>
                <a:latin typeface="+mj-lt"/>
                <a:cs typeface="Arial"/>
              </a:rPr>
              <a:t>carriers</a:t>
            </a:r>
            <a:r>
              <a:rPr lang="en-US" sz="1400" spc="-50" dirty="0">
                <a:solidFill>
                  <a:srgbClr val="00091E"/>
                </a:solidFill>
                <a:latin typeface="+mj-lt"/>
                <a:cs typeface="Arial"/>
              </a:rPr>
              <a:t> </a:t>
            </a:r>
            <a:r>
              <a:rPr lang="en-US" sz="1400" dirty="0">
                <a:solidFill>
                  <a:srgbClr val="00091E"/>
                </a:solidFill>
                <a:latin typeface="+mj-lt"/>
                <a:cs typeface="Arial"/>
              </a:rPr>
              <a:t>must</a:t>
            </a:r>
            <a:r>
              <a:rPr lang="en-US" sz="1400" spc="-30" dirty="0">
                <a:solidFill>
                  <a:srgbClr val="00091E"/>
                </a:solidFill>
                <a:latin typeface="+mj-lt"/>
                <a:cs typeface="Arial"/>
              </a:rPr>
              <a:t> </a:t>
            </a:r>
            <a:r>
              <a:rPr lang="en-US" sz="1400" dirty="0">
                <a:solidFill>
                  <a:srgbClr val="00091E"/>
                </a:solidFill>
                <a:latin typeface="+mj-lt"/>
                <a:cs typeface="Arial"/>
              </a:rPr>
              <a:t>stop</a:t>
            </a:r>
            <a:r>
              <a:rPr lang="en-US" sz="1400" spc="-45" dirty="0">
                <a:solidFill>
                  <a:srgbClr val="00091E"/>
                </a:solidFill>
                <a:latin typeface="+mj-lt"/>
                <a:cs typeface="Arial"/>
              </a:rPr>
              <a:t> </a:t>
            </a:r>
            <a:r>
              <a:rPr lang="en-US" sz="1400" dirty="0">
                <a:solidFill>
                  <a:srgbClr val="00091E"/>
                </a:solidFill>
                <a:latin typeface="+mj-lt"/>
                <a:cs typeface="Arial"/>
              </a:rPr>
              <a:t>outside</a:t>
            </a:r>
            <a:r>
              <a:rPr lang="en-US" sz="1400" spc="-55" dirty="0">
                <a:solidFill>
                  <a:srgbClr val="00091E"/>
                </a:solidFill>
                <a:latin typeface="+mj-lt"/>
                <a:cs typeface="Arial"/>
              </a:rPr>
              <a:t> </a:t>
            </a:r>
            <a:r>
              <a:rPr lang="en-US" sz="1400" spc="-10" dirty="0">
                <a:solidFill>
                  <a:srgbClr val="00091E"/>
                </a:solidFill>
                <a:latin typeface="+mj-lt"/>
                <a:cs typeface="Arial"/>
              </a:rPr>
              <a:t>the</a:t>
            </a:r>
            <a:r>
              <a:rPr lang="en-US" sz="1400" spc="-105" dirty="0">
                <a:solidFill>
                  <a:srgbClr val="00091E"/>
                </a:solidFill>
                <a:latin typeface="+mj-lt"/>
                <a:cs typeface="Arial"/>
              </a:rPr>
              <a:t> </a:t>
            </a:r>
            <a:r>
              <a:rPr lang="en-US" sz="1400" dirty="0">
                <a:solidFill>
                  <a:srgbClr val="00091E"/>
                </a:solidFill>
                <a:latin typeface="+mj-lt"/>
                <a:cs typeface="Arial"/>
              </a:rPr>
              <a:t>AN</a:t>
            </a:r>
            <a:r>
              <a:rPr lang="en-US" sz="1400" spc="-20" dirty="0">
                <a:solidFill>
                  <a:srgbClr val="00091E"/>
                </a:solidFill>
                <a:latin typeface="+mj-lt"/>
                <a:cs typeface="Arial"/>
              </a:rPr>
              <a:t> </a:t>
            </a:r>
            <a:r>
              <a:rPr lang="en-US" sz="1400" dirty="0">
                <a:solidFill>
                  <a:srgbClr val="00091E"/>
                </a:solidFill>
                <a:latin typeface="+mj-lt"/>
                <a:cs typeface="Arial"/>
              </a:rPr>
              <a:t>building</a:t>
            </a:r>
            <a:r>
              <a:rPr lang="en-US" sz="1400" spc="-50" dirty="0">
                <a:solidFill>
                  <a:srgbClr val="00091E"/>
                </a:solidFill>
                <a:latin typeface="+mj-lt"/>
                <a:cs typeface="Arial"/>
              </a:rPr>
              <a:t> </a:t>
            </a:r>
            <a:r>
              <a:rPr lang="en-US" sz="1400" dirty="0">
                <a:solidFill>
                  <a:srgbClr val="00091E"/>
                </a:solidFill>
                <a:latin typeface="+mj-lt"/>
                <a:cs typeface="Arial"/>
              </a:rPr>
              <a:t>and</a:t>
            </a:r>
            <a:r>
              <a:rPr lang="en-US" sz="1400" spc="-25" dirty="0">
                <a:solidFill>
                  <a:srgbClr val="00091E"/>
                </a:solidFill>
                <a:latin typeface="+mj-lt"/>
                <a:cs typeface="Arial"/>
              </a:rPr>
              <a:t> </a:t>
            </a:r>
            <a:r>
              <a:rPr lang="en-US" sz="1400" dirty="0">
                <a:solidFill>
                  <a:srgbClr val="00091E"/>
                </a:solidFill>
                <a:latin typeface="+mj-lt"/>
                <a:cs typeface="Arial"/>
              </a:rPr>
              <a:t>will</a:t>
            </a:r>
            <a:r>
              <a:rPr lang="en-US" sz="1400" spc="-10" dirty="0">
                <a:solidFill>
                  <a:srgbClr val="00091E"/>
                </a:solidFill>
                <a:latin typeface="+mj-lt"/>
                <a:cs typeface="Arial"/>
              </a:rPr>
              <a:t> </a:t>
            </a:r>
            <a:r>
              <a:rPr lang="en-US" sz="1400" dirty="0">
                <a:solidFill>
                  <a:srgbClr val="00091E"/>
                </a:solidFill>
                <a:latin typeface="+mj-lt"/>
                <a:cs typeface="Arial"/>
              </a:rPr>
              <a:t>conduct</a:t>
            </a:r>
            <a:r>
              <a:rPr lang="en-US" sz="1400" spc="-20" dirty="0">
                <a:solidFill>
                  <a:srgbClr val="00091E"/>
                </a:solidFill>
                <a:latin typeface="+mj-lt"/>
                <a:cs typeface="Arial"/>
              </a:rPr>
              <a:t> </a:t>
            </a:r>
            <a:r>
              <a:rPr lang="en-US" sz="1400" dirty="0">
                <a:solidFill>
                  <a:srgbClr val="00091E"/>
                </a:solidFill>
                <a:latin typeface="+mj-lt"/>
                <a:cs typeface="Arial"/>
              </a:rPr>
              <a:t>a</a:t>
            </a:r>
            <a:r>
              <a:rPr lang="en-US" sz="1400" spc="-25" dirty="0">
                <a:solidFill>
                  <a:srgbClr val="00091E"/>
                </a:solidFill>
                <a:latin typeface="+mj-lt"/>
                <a:cs typeface="Arial"/>
              </a:rPr>
              <a:t> </a:t>
            </a:r>
            <a:r>
              <a:rPr lang="en-US" sz="1400" dirty="0">
                <a:solidFill>
                  <a:srgbClr val="00091E"/>
                </a:solidFill>
                <a:latin typeface="+mj-lt"/>
                <a:cs typeface="Arial"/>
              </a:rPr>
              <a:t>visual</a:t>
            </a:r>
            <a:r>
              <a:rPr lang="en-US" sz="1400" spc="-25" dirty="0">
                <a:solidFill>
                  <a:srgbClr val="00091E"/>
                </a:solidFill>
                <a:latin typeface="+mj-lt"/>
                <a:cs typeface="Arial"/>
              </a:rPr>
              <a:t> </a:t>
            </a:r>
            <a:r>
              <a:rPr lang="en-US" sz="1400" dirty="0">
                <a:solidFill>
                  <a:srgbClr val="00091E"/>
                </a:solidFill>
                <a:latin typeface="+mj-lt"/>
                <a:cs typeface="Arial"/>
              </a:rPr>
              <a:t>safety</a:t>
            </a:r>
            <a:r>
              <a:rPr lang="en-US" sz="1400" spc="-50" dirty="0">
                <a:solidFill>
                  <a:srgbClr val="00091E"/>
                </a:solidFill>
                <a:latin typeface="+mj-lt"/>
                <a:cs typeface="Arial"/>
              </a:rPr>
              <a:t> </a:t>
            </a:r>
            <a:r>
              <a:rPr lang="en-US" sz="1400" dirty="0">
                <a:solidFill>
                  <a:srgbClr val="00091E"/>
                </a:solidFill>
                <a:latin typeface="+mj-lt"/>
                <a:cs typeface="Arial"/>
              </a:rPr>
              <a:t>check</a:t>
            </a:r>
            <a:r>
              <a:rPr lang="en-US" sz="1400" spc="-55" dirty="0">
                <a:solidFill>
                  <a:srgbClr val="00091E"/>
                </a:solidFill>
                <a:latin typeface="+mj-lt"/>
                <a:cs typeface="Arial"/>
              </a:rPr>
              <a:t> </a:t>
            </a:r>
            <a:r>
              <a:rPr lang="en-US" sz="1400" dirty="0">
                <a:solidFill>
                  <a:srgbClr val="00091E"/>
                </a:solidFill>
                <a:latin typeface="+mj-lt"/>
                <a:cs typeface="Arial"/>
              </a:rPr>
              <a:t>of</a:t>
            </a:r>
            <a:r>
              <a:rPr lang="en-US" sz="1400" spc="-30" dirty="0">
                <a:solidFill>
                  <a:srgbClr val="00091E"/>
                </a:solidFill>
                <a:latin typeface="+mj-lt"/>
                <a:cs typeface="Arial"/>
              </a:rPr>
              <a:t> </a:t>
            </a:r>
            <a:r>
              <a:rPr lang="en-US" sz="1400" dirty="0">
                <a:solidFill>
                  <a:srgbClr val="00091E"/>
                </a:solidFill>
                <a:latin typeface="+mj-lt"/>
                <a:cs typeface="Arial"/>
              </a:rPr>
              <a:t>their</a:t>
            </a:r>
            <a:r>
              <a:rPr lang="en-US" sz="1400" spc="-35" dirty="0">
                <a:solidFill>
                  <a:srgbClr val="00091E"/>
                </a:solidFill>
                <a:latin typeface="+mj-lt"/>
                <a:cs typeface="Arial"/>
              </a:rPr>
              <a:t> </a:t>
            </a:r>
            <a:r>
              <a:rPr lang="en-US" sz="1400" dirty="0">
                <a:solidFill>
                  <a:srgbClr val="00091E"/>
                </a:solidFill>
                <a:latin typeface="+mj-lt"/>
                <a:cs typeface="Arial"/>
              </a:rPr>
              <a:t>engines</a:t>
            </a:r>
            <a:r>
              <a:rPr lang="en-US" sz="1400" spc="-50" dirty="0">
                <a:solidFill>
                  <a:srgbClr val="00091E"/>
                </a:solidFill>
                <a:latin typeface="+mj-lt"/>
                <a:cs typeface="Arial"/>
              </a:rPr>
              <a:t> </a:t>
            </a:r>
            <a:r>
              <a:rPr lang="en-US" sz="1400" dirty="0">
                <a:solidFill>
                  <a:srgbClr val="00091E"/>
                </a:solidFill>
                <a:latin typeface="+mj-lt"/>
                <a:cs typeface="Arial"/>
              </a:rPr>
              <a:t>for</a:t>
            </a:r>
            <a:r>
              <a:rPr lang="en-US" sz="1400" spc="-35" dirty="0">
                <a:solidFill>
                  <a:srgbClr val="00091E"/>
                </a:solidFill>
                <a:latin typeface="+mj-lt"/>
                <a:cs typeface="Arial"/>
              </a:rPr>
              <a:t> </a:t>
            </a:r>
            <a:r>
              <a:rPr lang="en-US" sz="1400" dirty="0">
                <a:solidFill>
                  <a:srgbClr val="00091E"/>
                </a:solidFill>
                <a:latin typeface="+mj-lt"/>
                <a:cs typeface="Arial"/>
              </a:rPr>
              <a:t>leaks</a:t>
            </a:r>
            <a:r>
              <a:rPr lang="en-US" sz="1400" spc="-45" dirty="0">
                <a:solidFill>
                  <a:srgbClr val="00091E"/>
                </a:solidFill>
                <a:latin typeface="+mj-lt"/>
                <a:cs typeface="Arial"/>
              </a:rPr>
              <a:t> </a:t>
            </a:r>
            <a:r>
              <a:rPr lang="en-US" sz="1400" dirty="0">
                <a:solidFill>
                  <a:srgbClr val="00091E"/>
                </a:solidFill>
                <a:latin typeface="+mj-lt"/>
                <a:cs typeface="Arial"/>
              </a:rPr>
              <a:t>or</a:t>
            </a:r>
            <a:r>
              <a:rPr lang="en-US" sz="1400" spc="-25" dirty="0">
                <a:solidFill>
                  <a:srgbClr val="00091E"/>
                </a:solidFill>
                <a:latin typeface="+mj-lt"/>
                <a:cs typeface="Arial"/>
              </a:rPr>
              <a:t> </a:t>
            </a:r>
            <a:r>
              <a:rPr lang="en-US" sz="1400" dirty="0">
                <a:solidFill>
                  <a:srgbClr val="00091E"/>
                </a:solidFill>
                <a:latin typeface="+mj-lt"/>
                <a:cs typeface="Arial"/>
              </a:rPr>
              <a:t>anything</a:t>
            </a:r>
            <a:r>
              <a:rPr lang="en-US" sz="1400" spc="-45" dirty="0">
                <a:solidFill>
                  <a:srgbClr val="00091E"/>
                </a:solidFill>
                <a:latin typeface="+mj-lt"/>
                <a:cs typeface="Arial"/>
              </a:rPr>
              <a:t> </a:t>
            </a:r>
            <a:r>
              <a:rPr lang="en-US" sz="1400" spc="-20" dirty="0">
                <a:solidFill>
                  <a:srgbClr val="00091E"/>
                </a:solidFill>
                <a:latin typeface="+mj-lt"/>
                <a:cs typeface="Arial"/>
              </a:rPr>
              <a:t>that </a:t>
            </a:r>
            <a:r>
              <a:rPr lang="en-US" sz="1400" dirty="0">
                <a:solidFill>
                  <a:srgbClr val="00091E"/>
                </a:solidFill>
                <a:latin typeface="+mj-lt"/>
                <a:cs typeface="Arial"/>
              </a:rPr>
              <a:t>could</a:t>
            </a:r>
            <a:r>
              <a:rPr lang="en-US" sz="1400" spc="-50" dirty="0">
                <a:solidFill>
                  <a:srgbClr val="00091E"/>
                </a:solidFill>
                <a:latin typeface="+mj-lt"/>
                <a:cs typeface="Arial"/>
              </a:rPr>
              <a:t> </a:t>
            </a:r>
            <a:r>
              <a:rPr lang="en-US" sz="1400" dirty="0">
                <a:solidFill>
                  <a:srgbClr val="00091E"/>
                </a:solidFill>
                <a:latin typeface="+mj-lt"/>
                <a:cs typeface="Arial"/>
              </a:rPr>
              <a:t>pose</a:t>
            </a:r>
            <a:r>
              <a:rPr lang="en-US" sz="1400" spc="-25" dirty="0">
                <a:solidFill>
                  <a:srgbClr val="00091E"/>
                </a:solidFill>
                <a:latin typeface="+mj-lt"/>
                <a:cs typeface="Arial"/>
              </a:rPr>
              <a:t> </a:t>
            </a:r>
            <a:r>
              <a:rPr lang="en-US" sz="1400" dirty="0">
                <a:solidFill>
                  <a:srgbClr val="00091E"/>
                </a:solidFill>
                <a:latin typeface="+mj-lt"/>
                <a:cs typeface="Arial"/>
              </a:rPr>
              <a:t>a</a:t>
            </a:r>
            <a:r>
              <a:rPr lang="en-US" sz="1400" spc="-15" dirty="0">
                <a:solidFill>
                  <a:srgbClr val="00091E"/>
                </a:solidFill>
                <a:latin typeface="+mj-lt"/>
                <a:cs typeface="Arial"/>
              </a:rPr>
              <a:t> </a:t>
            </a:r>
            <a:r>
              <a:rPr lang="en-US" sz="1400" dirty="0">
                <a:solidFill>
                  <a:srgbClr val="00091E"/>
                </a:solidFill>
                <a:latin typeface="+mj-lt"/>
                <a:cs typeface="Arial"/>
              </a:rPr>
              <a:t>fire</a:t>
            </a:r>
            <a:r>
              <a:rPr lang="en-US" sz="1400" spc="-35" dirty="0">
                <a:solidFill>
                  <a:srgbClr val="00091E"/>
                </a:solidFill>
                <a:latin typeface="+mj-lt"/>
                <a:cs typeface="Arial"/>
              </a:rPr>
              <a:t> </a:t>
            </a:r>
            <a:r>
              <a:rPr lang="en-US" sz="1400" dirty="0">
                <a:solidFill>
                  <a:srgbClr val="00091E"/>
                </a:solidFill>
                <a:latin typeface="+mj-lt"/>
                <a:cs typeface="Arial"/>
              </a:rPr>
              <a:t>risk</a:t>
            </a:r>
            <a:r>
              <a:rPr lang="en-US" sz="1400" spc="-15" dirty="0">
                <a:solidFill>
                  <a:srgbClr val="00091E"/>
                </a:solidFill>
                <a:latin typeface="+mj-lt"/>
                <a:cs typeface="Arial"/>
              </a:rPr>
              <a:t> </a:t>
            </a:r>
            <a:r>
              <a:rPr lang="en-US" sz="1400" dirty="0">
                <a:solidFill>
                  <a:srgbClr val="00091E"/>
                </a:solidFill>
                <a:latin typeface="+mj-lt"/>
                <a:cs typeface="Arial"/>
              </a:rPr>
              <a:t>before</a:t>
            </a:r>
            <a:r>
              <a:rPr lang="en-US" sz="1400" spc="-50" dirty="0">
                <a:solidFill>
                  <a:srgbClr val="00091E"/>
                </a:solidFill>
                <a:latin typeface="+mj-lt"/>
                <a:cs typeface="Arial"/>
              </a:rPr>
              <a:t> </a:t>
            </a:r>
            <a:r>
              <a:rPr lang="en-US" sz="1400" dirty="0">
                <a:solidFill>
                  <a:srgbClr val="00091E"/>
                </a:solidFill>
                <a:latin typeface="+mj-lt"/>
                <a:cs typeface="Arial"/>
              </a:rPr>
              <a:t>entering</a:t>
            </a:r>
            <a:r>
              <a:rPr lang="en-US" sz="1400" spc="-35" dirty="0">
                <a:solidFill>
                  <a:srgbClr val="00091E"/>
                </a:solidFill>
                <a:latin typeface="+mj-lt"/>
                <a:cs typeface="Arial"/>
              </a:rPr>
              <a:t> </a:t>
            </a:r>
            <a:r>
              <a:rPr lang="en-US" sz="1400" spc="-10" dirty="0">
                <a:solidFill>
                  <a:srgbClr val="00091E"/>
                </a:solidFill>
                <a:latin typeface="+mj-lt"/>
                <a:cs typeface="Arial"/>
              </a:rPr>
              <a:t>the</a:t>
            </a:r>
            <a:r>
              <a:rPr lang="en-US" sz="1400" spc="-105" dirty="0">
                <a:solidFill>
                  <a:srgbClr val="00091E"/>
                </a:solidFill>
                <a:latin typeface="+mj-lt"/>
                <a:cs typeface="Arial"/>
              </a:rPr>
              <a:t> </a:t>
            </a:r>
            <a:r>
              <a:rPr lang="en-US" sz="1400" dirty="0">
                <a:solidFill>
                  <a:srgbClr val="00091E"/>
                </a:solidFill>
                <a:latin typeface="+mj-lt"/>
                <a:cs typeface="Arial"/>
              </a:rPr>
              <a:t>AN</a:t>
            </a:r>
            <a:r>
              <a:rPr lang="en-US" sz="1400" spc="-10" dirty="0">
                <a:solidFill>
                  <a:srgbClr val="00091E"/>
                </a:solidFill>
                <a:latin typeface="+mj-lt"/>
                <a:cs typeface="Arial"/>
              </a:rPr>
              <a:t> building.</a:t>
            </a:r>
          </a:p>
          <a:p>
            <a:pPr marL="477202" lvl="1" indent="-285750">
              <a:spcBef>
                <a:spcPts val="600"/>
              </a:spcBef>
              <a:buFont typeface="Arial" panose="020B0604020202020204" pitchFamily="34" charset="0"/>
              <a:buChar char="•"/>
              <a:tabLst>
                <a:tab pos="241935" algn="l"/>
              </a:tabLst>
            </a:pPr>
            <a:r>
              <a:rPr lang="en-US" sz="1400" dirty="0">
                <a:solidFill>
                  <a:srgbClr val="00091E"/>
                </a:solidFill>
                <a:latin typeface="+mj-lt"/>
                <a:cs typeface="Arial"/>
              </a:rPr>
              <a:t>While</a:t>
            </a:r>
            <a:r>
              <a:rPr lang="en-US" sz="1400" spc="-55" dirty="0">
                <a:solidFill>
                  <a:srgbClr val="00091E"/>
                </a:solidFill>
                <a:latin typeface="+mj-lt"/>
                <a:cs typeface="Arial"/>
              </a:rPr>
              <a:t> </a:t>
            </a:r>
            <a:r>
              <a:rPr lang="en-US" sz="1400" dirty="0">
                <a:solidFill>
                  <a:srgbClr val="00091E"/>
                </a:solidFill>
                <a:latin typeface="+mj-lt"/>
                <a:cs typeface="Arial"/>
              </a:rPr>
              <a:t>the</a:t>
            </a:r>
            <a:r>
              <a:rPr lang="en-US" sz="1400" spc="-35" dirty="0">
                <a:solidFill>
                  <a:srgbClr val="00091E"/>
                </a:solidFill>
                <a:latin typeface="+mj-lt"/>
                <a:cs typeface="Arial"/>
              </a:rPr>
              <a:t> </a:t>
            </a:r>
            <a:r>
              <a:rPr lang="en-US" sz="1400" dirty="0">
                <a:solidFill>
                  <a:srgbClr val="00091E"/>
                </a:solidFill>
                <a:latin typeface="+mj-lt"/>
                <a:cs typeface="Arial"/>
              </a:rPr>
              <a:t>truck</a:t>
            </a:r>
            <a:r>
              <a:rPr lang="en-US" sz="1400" spc="-50" dirty="0">
                <a:solidFill>
                  <a:srgbClr val="00091E"/>
                </a:solidFill>
                <a:latin typeface="+mj-lt"/>
                <a:cs typeface="Arial"/>
              </a:rPr>
              <a:t> </a:t>
            </a:r>
            <a:r>
              <a:rPr lang="en-US" sz="1400" dirty="0">
                <a:solidFill>
                  <a:srgbClr val="00091E"/>
                </a:solidFill>
                <a:latin typeface="+mj-lt"/>
                <a:cs typeface="Arial"/>
              </a:rPr>
              <a:t>is</a:t>
            </a:r>
            <a:r>
              <a:rPr lang="en-US" sz="1400" spc="-20" dirty="0">
                <a:solidFill>
                  <a:srgbClr val="00091E"/>
                </a:solidFill>
                <a:latin typeface="+mj-lt"/>
                <a:cs typeface="Arial"/>
              </a:rPr>
              <a:t> </a:t>
            </a:r>
            <a:r>
              <a:rPr lang="en-US" sz="1400" dirty="0">
                <a:solidFill>
                  <a:srgbClr val="00091E"/>
                </a:solidFill>
                <a:latin typeface="+mj-lt"/>
                <a:cs typeface="Arial"/>
              </a:rPr>
              <a:t>being</a:t>
            </a:r>
            <a:r>
              <a:rPr lang="en-US" sz="1400" spc="-45" dirty="0">
                <a:solidFill>
                  <a:srgbClr val="00091E"/>
                </a:solidFill>
                <a:latin typeface="+mj-lt"/>
                <a:cs typeface="Arial"/>
              </a:rPr>
              <a:t> </a:t>
            </a:r>
            <a:r>
              <a:rPr lang="en-US" sz="1400" dirty="0">
                <a:solidFill>
                  <a:srgbClr val="00091E"/>
                </a:solidFill>
                <a:latin typeface="+mj-lt"/>
                <a:cs typeface="Arial"/>
              </a:rPr>
              <a:t>unloaded,</a:t>
            </a:r>
            <a:r>
              <a:rPr lang="en-US" sz="1400" spc="-55" dirty="0">
                <a:solidFill>
                  <a:srgbClr val="00091E"/>
                </a:solidFill>
                <a:latin typeface="+mj-lt"/>
                <a:cs typeface="Arial"/>
              </a:rPr>
              <a:t> </a:t>
            </a:r>
            <a:r>
              <a:rPr lang="en-US" sz="1400" dirty="0">
                <a:solidFill>
                  <a:srgbClr val="00091E"/>
                </a:solidFill>
                <a:latin typeface="+mj-lt"/>
                <a:cs typeface="Arial"/>
              </a:rPr>
              <a:t>the</a:t>
            </a:r>
            <a:r>
              <a:rPr lang="en-US" sz="1400" spc="-30" dirty="0">
                <a:solidFill>
                  <a:srgbClr val="00091E"/>
                </a:solidFill>
                <a:latin typeface="+mj-lt"/>
                <a:cs typeface="Arial"/>
              </a:rPr>
              <a:t> </a:t>
            </a:r>
            <a:r>
              <a:rPr lang="en-US" sz="1400" dirty="0">
                <a:solidFill>
                  <a:srgbClr val="00091E"/>
                </a:solidFill>
                <a:latin typeface="+mj-lt"/>
                <a:cs typeface="Arial"/>
              </a:rPr>
              <a:t>driver</a:t>
            </a:r>
            <a:r>
              <a:rPr lang="en-US" sz="1400" spc="-25" dirty="0">
                <a:solidFill>
                  <a:srgbClr val="00091E"/>
                </a:solidFill>
                <a:latin typeface="+mj-lt"/>
                <a:cs typeface="Arial"/>
              </a:rPr>
              <a:t> </a:t>
            </a:r>
            <a:r>
              <a:rPr lang="en-US" sz="1400" dirty="0">
                <a:solidFill>
                  <a:srgbClr val="00091E"/>
                </a:solidFill>
                <a:latin typeface="+mj-lt"/>
                <a:cs typeface="Arial"/>
              </a:rPr>
              <a:t>of</a:t>
            </a:r>
            <a:r>
              <a:rPr lang="en-US" sz="1400" spc="-25" dirty="0">
                <a:solidFill>
                  <a:srgbClr val="00091E"/>
                </a:solidFill>
                <a:latin typeface="+mj-lt"/>
                <a:cs typeface="Arial"/>
              </a:rPr>
              <a:t> </a:t>
            </a:r>
            <a:r>
              <a:rPr lang="en-US" sz="1400" dirty="0">
                <a:solidFill>
                  <a:srgbClr val="00091E"/>
                </a:solidFill>
                <a:latin typeface="+mj-lt"/>
                <a:cs typeface="Arial"/>
              </a:rPr>
              <a:t>the</a:t>
            </a:r>
            <a:r>
              <a:rPr lang="en-US" sz="1400" spc="-35" dirty="0">
                <a:solidFill>
                  <a:srgbClr val="00091E"/>
                </a:solidFill>
                <a:latin typeface="+mj-lt"/>
                <a:cs typeface="Arial"/>
              </a:rPr>
              <a:t> </a:t>
            </a:r>
            <a:r>
              <a:rPr lang="en-US" sz="1400" dirty="0">
                <a:solidFill>
                  <a:srgbClr val="00091E"/>
                </a:solidFill>
                <a:latin typeface="+mj-lt"/>
                <a:cs typeface="Arial"/>
              </a:rPr>
              <a:t>truck</a:t>
            </a:r>
            <a:r>
              <a:rPr lang="en-US" sz="1400" spc="-55" dirty="0">
                <a:solidFill>
                  <a:srgbClr val="00091E"/>
                </a:solidFill>
                <a:latin typeface="+mj-lt"/>
                <a:cs typeface="Arial"/>
              </a:rPr>
              <a:t> </a:t>
            </a:r>
            <a:r>
              <a:rPr lang="en-US" sz="1400" dirty="0">
                <a:solidFill>
                  <a:srgbClr val="00091E"/>
                </a:solidFill>
                <a:latin typeface="+mj-lt"/>
                <a:cs typeface="Arial"/>
              </a:rPr>
              <a:t>will</a:t>
            </a:r>
            <a:r>
              <a:rPr lang="en-US" sz="1400" spc="5" dirty="0">
                <a:solidFill>
                  <a:srgbClr val="00091E"/>
                </a:solidFill>
                <a:latin typeface="+mj-lt"/>
                <a:cs typeface="Arial"/>
              </a:rPr>
              <a:t> </a:t>
            </a:r>
            <a:r>
              <a:rPr lang="en-US" sz="1400" dirty="0">
                <a:solidFill>
                  <a:srgbClr val="00091E"/>
                </a:solidFill>
                <a:latin typeface="+mj-lt"/>
                <a:cs typeface="Arial"/>
              </a:rPr>
              <a:t>remain</a:t>
            </a:r>
            <a:r>
              <a:rPr lang="en-US" sz="1400" spc="-45" dirty="0">
                <a:solidFill>
                  <a:srgbClr val="00091E"/>
                </a:solidFill>
                <a:latin typeface="+mj-lt"/>
                <a:cs typeface="Arial"/>
              </a:rPr>
              <a:t> </a:t>
            </a:r>
            <a:r>
              <a:rPr lang="en-US" sz="1400" dirty="0">
                <a:solidFill>
                  <a:srgbClr val="00091E"/>
                </a:solidFill>
                <a:latin typeface="+mj-lt"/>
                <a:cs typeface="Arial"/>
              </a:rPr>
              <a:t>on</a:t>
            </a:r>
            <a:r>
              <a:rPr lang="en-US" sz="1400" spc="-20" dirty="0">
                <a:solidFill>
                  <a:srgbClr val="00091E"/>
                </a:solidFill>
                <a:latin typeface="+mj-lt"/>
                <a:cs typeface="Arial"/>
              </a:rPr>
              <a:t> Firew</a:t>
            </a:r>
            <a:r>
              <a:rPr lang="en-US" sz="1400" dirty="0">
                <a:solidFill>
                  <a:srgbClr val="00091E"/>
                </a:solidFill>
                <a:latin typeface="+mj-lt"/>
                <a:cs typeface="Arial"/>
              </a:rPr>
              <a:t>atch</a:t>
            </a:r>
            <a:r>
              <a:rPr lang="en-US" sz="1400" spc="-80" dirty="0">
                <a:solidFill>
                  <a:srgbClr val="00091E"/>
                </a:solidFill>
                <a:latin typeface="+mj-lt"/>
                <a:cs typeface="Arial"/>
              </a:rPr>
              <a:t> </a:t>
            </a:r>
            <a:r>
              <a:rPr lang="en-US" sz="1400" dirty="0">
                <a:solidFill>
                  <a:srgbClr val="00091E"/>
                </a:solidFill>
                <a:latin typeface="+mj-lt"/>
                <a:cs typeface="Arial"/>
              </a:rPr>
              <a:t>only</a:t>
            </a:r>
            <a:r>
              <a:rPr lang="en-US" sz="1400" spc="-25" dirty="0">
                <a:solidFill>
                  <a:srgbClr val="00091E"/>
                </a:solidFill>
                <a:latin typeface="+mj-lt"/>
                <a:cs typeface="Arial"/>
              </a:rPr>
              <a:t> </a:t>
            </a:r>
            <a:r>
              <a:rPr lang="en-US" sz="1400" dirty="0">
                <a:solidFill>
                  <a:srgbClr val="00091E"/>
                </a:solidFill>
                <a:latin typeface="+mj-lt"/>
                <a:cs typeface="Arial"/>
              </a:rPr>
              <a:t>and</a:t>
            </a:r>
            <a:r>
              <a:rPr lang="en-US" sz="1400" spc="-35" dirty="0">
                <a:solidFill>
                  <a:srgbClr val="00091E"/>
                </a:solidFill>
                <a:latin typeface="+mj-lt"/>
                <a:cs typeface="Arial"/>
              </a:rPr>
              <a:t> </a:t>
            </a:r>
            <a:r>
              <a:rPr lang="en-US" sz="1400" dirty="0">
                <a:solidFill>
                  <a:srgbClr val="00091E"/>
                </a:solidFill>
                <a:latin typeface="+mj-lt"/>
                <a:cs typeface="Arial"/>
              </a:rPr>
              <a:t>will be</a:t>
            </a:r>
            <a:r>
              <a:rPr lang="en-US" sz="1400" spc="-25" dirty="0">
                <a:solidFill>
                  <a:srgbClr val="00091E"/>
                </a:solidFill>
                <a:latin typeface="+mj-lt"/>
                <a:cs typeface="Arial"/>
              </a:rPr>
              <a:t> </a:t>
            </a:r>
            <a:r>
              <a:rPr lang="en-US" sz="1400" dirty="0">
                <a:solidFill>
                  <a:srgbClr val="00091E"/>
                </a:solidFill>
                <a:latin typeface="+mj-lt"/>
                <a:cs typeface="Arial"/>
              </a:rPr>
              <a:t>expected</a:t>
            </a:r>
            <a:r>
              <a:rPr lang="en-US" sz="1400" spc="-40" dirty="0">
                <a:solidFill>
                  <a:srgbClr val="00091E"/>
                </a:solidFill>
                <a:latin typeface="+mj-lt"/>
                <a:cs typeface="Arial"/>
              </a:rPr>
              <a:t> </a:t>
            </a:r>
            <a:r>
              <a:rPr lang="en-US" sz="1400" dirty="0">
                <a:solidFill>
                  <a:srgbClr val="00091E"/>
                </a:solidFill>
                <a:latin typeface="+mj-lt"/>
                <a:cs typeface="Arial"/>
              </a:rPr>
              <a:t>not</a:t>
            </a:r>
            <a:r>
              <a:rPr lang="en-US" sz="1400" spc="-30" dirty="0">
                <a:solidFill>
                  <a:srgbClr val="00091E"/>
                </a:solidFill>
                <a:latin typeface="+mj-lt"/>
                <a:cs typeface="Arial"/>
              </a:rPr>
              <a:t> </a:t>
            </a:r>
            <a:r>
              <a:rPr lang="en-US" sz="1400" dirty="0">
                <a:solidFill>
                  <a:srgbClr val="00091E"/>
                </a:solidFill>
                <a:latin typeface="+mj-lt"/>
                <a:cs typeface="Arial"/>
              </a:rPr>
              <a:t>to</a:t>
            </a:r>
            <a:r>
              <a:rPr lang="en-US" sz="1400" spc="-30" dirty="0">
                <a:solidFill>
                  <a:srgbClr val="00091E"/>
                </a:solidFill>
                <a:latin typeface="+mj-lt"/>
                <a:cs typeface="Arial"/>
              </a:rPr>
              <a:t> </a:t>
            </a:r>
            <a:r>
              <a:rPr lang="en-US" sz="1400" dirty="0">
                <a:solidFill>
                  <a:srgbClr val="00091E"/>
                </a:solidFill>
                <a:latin typeface="+mj-lt"/>
                <a:cs typeface="Arial"/>
              </a:rPr>
              <a:t>help</a:t>
            </a:r>
            <a:r>
              <a:rPr lang="en-US" sz="1400" spc="-35" dirty="0">
                <a:solidFill>
                  <a:srgbClr val="00091E"/>
                </a:solidFill>
                <a:latin typeface="+mj-lt"/>
                <a:cs typeface="Arial"/>
              </a:rPr>
              <a:t> </a:t>
            </a:r>
            <a:r>
              <a:rPr lang="en-US" sz="1400" dirty="0">
                <a:solidFill>
                  <a:srgbClr val="00091E"/>
                </a:solidFill>
                <a:latin typeface="+mj-lt"/>
                <a:cs typeface="Arial"/>
              </a:rPr>
              <a:t>with</a:t>
            </a:r>
            <a:r>
              <a:rPr lang="en-US" sz="1400" spc="-20" dirty="0">
                <a:solidFill>
                  <a:srgbClr val="00091E"/>
                </a:solidFill>
                <a:latin typeface="+mj-lt"/>
                <a:cs typeface="Arial"/>
              </a:rPr>
              <a:t> </a:t>
            </a:r>
            <a:r>
              <a:rPr lang="en-US" sz="1400" spc="-25" dirty="0">
                <a:solidFill>
                  <a:srgbClr val="00091E"/>
                </a:solidFill>
                <a:latin typeface="+mj-lt"/>
                <a:cs typeface="Arial"/>
              </a:rPr>
              <a:t>the </a:t>
            </a:r>
            <a:r>
              <a:rPr lang="en-US" sz="1400" dirty="0">
                <a:solidFill>
                  <a:srgbClr val="00091E"/>
                </a:solidFill>
                <a:latin typeface="+mj-lt"/>
                <a:cs typeface="Arial"/>
              </a:rPr>
              <a:t>actual</a:t>
            </a:r>
            <a:r>
              <a:rPr lang="en-US" sz="1400" spc="-50" dirty="0">
                <a:solidFill>
                  <a:srgbClr val="00091E"/>
                </a:solidFill>
                <a:latin typeface="+mj-lt"/>
                <a:cs typeface="Arial"/>
              </a:rPr>
              <a:t> </a:t>
            </a:r>
            <a:r>
              <a:rPr lang="en-US" sz="1400" dirty="0">
                <a:solidFill>
                  <a:srgbClr val="00091E"/>
                </a:solidFill>
                <a:latin typeface="+mj-lt"/>
                <a:cs typeface="Arial"/>
              </a:rPr>
              <a:t>unloading</a:t>
            </a:r>
            <a:r>
              <a:rPr lang="en-US" sz="1400" spc="-65" dirty="0">
                <a:solidFill>
                  <a:srgbClr val="00091E"/>
                </a:solidFill>
                <a:latin typeface="+mj-lt"/>
                <a:cs typeface="Arial"/>
              </a:rPr>
              <a:t> </a:t>
            </a:r>
            <a:r>
              <a:rPr lang="en-US" sz="1400" dirty="0">
                <a:solidFill>
                  <a:srgbClr val="00091E"/>
                </a:solidFill>
                <a:latin typeface="+mj-lt"/>
                <a:cs typeface="Arial"/>
              </a:rPr>
              <a:t>of</a:t>
            </a:r>
            <a:r>
              <a:rPr lang="en-US" sz="1400" spc="-30" dirty="0">
                <a:solidFill>
                  <a:srgbClr val="00091E"/>
                </a:solidFill>
                <a:latin typeface="+mj-lt"/>
                <a:cs typeface="Arial"/>
              </a:rPr>
              <a:t> </a:t>
            </a:r>
            <a:r>
              <a:rPr lang="en-US" sz="1400" dirty="0">
                <a:solidFill>
                  <a:srgbClr val="00091E"/>
                </a:solidFill>
                <a:latin typeface="+mj-lt"/>
                <a:cs typeface="Arial"/>
              </a:rPr>
              <a:t>the</a:t>
            </a:r>
            <a:r>
              <a:rPr lang="en-US" sz="1400" spc="-35" dirty="0">
                <a:solidFill>
                  <a:srgbClr val="00091E"/>
                </a:solidFill>
                <a:latin typeface="+mj-lt"/>
                <a:cs typeface="Arial"/>
              </a:rPr>
              <a:t> </a:t>
            </a:r>
            <a:r>
              <a:rPr lang="en-US" sz="1400" spc="-10" dirty="0" err="1">
                <a:solidFill>
                  <a:srgbClr val="00091E"/>
                </a:solidFill>
                <a:latin typeface="+mj-lt"/>
                <a:cs typeface="Arial"/>
              </a:rPr>
              <a:t>Prill</a:t>
            </a:r>
            <a:r>
              <a:rPr lang="en-US" sz="1400" spc="-10" dirty="0">
                <a:solidFill>
                  <a:srgbClr val="00091E"/>
                </a:solidFill>
                <a:latin typeface="+mj-lt"/>
                <a:cs typeface="Arial"/>
              </a:rPr>
              <a:t>.</a:t>
            </a:r>
            <a:endParaRPr lang="en-US" sz="1400" dirty="0">
              <a:latin typeface="+mj-lt"/>
              <a:cs typeface="Arial"/>
            </a:endParaRPr>
          </a:p>
          <a:p>
            <a:endParaRPr lang="en-US" sz="1400" dirty="0">
              <a:latin typeface="+mj-lt"/>
            </a:endParaRPr>
          </a:p>
        </p:txBody>
      </p:sp>
    </p:spTree>
    <p:extLst>
      <p:ext uri="{BB962C8B-B14F-4D97-AF65-F5344CB8AC3E}">
        <p14:creationId xmlns:p14="http://schemas.microsoft.com/office/powerpoint/2010/main" val="209278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2CCC-4F3B-874B-375C-5ADF0B2C9DCC}"/>
              </a:ext>
            </a:extLst>
          </p:cNvPr>
          <p:cNvSpPr>
            <a:spLocks noGrp="1"/>
          </p:cNvSpPr>
          <p:nvPr>
            <p:ph type="title"/>
          </p:nvPr>
        </p:nvSpPr>
        <p:spPr>
          <a:xfrm>
            <a:off x="744195" y="279898"/>
            <a:ext cx="10835190" cy="864096"/>
          </a:xfrm>
        </p:spPr>
        <p:txBody>
          <a:bodyPr/>
          <a:lstStyle/>
          <a:p>
            <a:r>
              <a:rPr lang="en-US" spc="-10" dirty="0"/>
              <a:t>PARKING</a:t>
            </a:r>
            <a:r>
              <a:rPr lang="en-US" spc="-135" dirty="0"/>
              <a:t> </a:t>
            </a:r>
            <a:r>
              <a:rPr lang="en-US" dirty="0"/>
              <a:t>PROCESS</a:t>
            </a:r>
            <a:r>
              <a:rPr lang="en-US" spc="-229" dirty="0"/>
              <a:t> </a:t>
            </a:r>
            <a:r>
              <a:rPr lang="en-US" dirty="0"/>
              <a:t>AND</a:t>
            </a:r>
            <a:r>
              <a:rPr lang="en-US" spc="-70" dirty="0"/>
              <a:t> </a:t>
            </a:r>
            <a:r>
              <a:rPr lang="en-US" spc="-30" dirty="0"/>
              <a:t>WASHCAR</a:t>
            </a:r>
            <a:r>
              <a:rPr lang="en-US" spc="-200" dirty="0"/>
              <a:t> </a:t>
            </a:r>
            <a:r>
              <a:rPr lang="en-US" spc="-10" dirty="0"/>
              <a:t>ACCESS</a:t>
            </a:r>
            <a:endParaRPr lang="en-US" dirty="0"/>
          </a:p>
        </p:txBody>
      </p:sp>
      <p:sp>
        <p:nvSpPr>
          <p:cNvPr id="3" name="Slide Number Placeholder 2">
            <a:extLst>
              <a:ext uri="{FF2B5EF4-FFF2-40B4-BE49-F238E27FC236}">
                <a16:creationId xmlns:a16="http://schemas.microsoft.com/office/drawing/2014/main" id="{9476BB69-81E4-D75F-BED7-1D42561C24CC}"/>
              </a:ext>
            </a:extLst>
          </p:cNvPr>
          <p:cNvSpPr>
            <a:spLocks noGrp="1"/>
          </p:cNvSpPr>
          <p:nvPr>
            <p:ph type="sldNum" sz="quarter" idx="12"/>
          </p:nvPr>
        </p:nvSpPr>
        <p:spPr>
          <a:xfrm>
            <a:off x="9190756" y="6356351"/>
            <a:ext cx="2844059" cy="365125"/>
          </a:xfrm>
        </p:spPr>
        <p:txBody>
          <a:bodyPr/>
          <a:lstStyle/>
          <a:p>
            <a:fld id="{C244E544-D5D5-441C-8A6B-1732F40065C7}" type="slidenum">
              <a:rPr lang="en-CA" smtClean="0"/>
              <a:pPr/>
              <a:t>12</a:t>
            </a:fld>
            <a:endParaRPr lang="en-CA"/>
          </a:p>
        </p:txBody>
      </p:sp>
      <p:sp>
        <p:nvSpPr>
          <p:cNvPr id="4" name="Text Placeholder 3">
            <a:extLst>
              <a:ext uri="{FF2B5EF4-FFF2-40B4-BE49-F238E27FC236}">
                <a16:creationId xmlns:a16="http://schemas.microsoft.com/office/drawing/2014/main" id="{F0638FB9-3233-8369-DE3C-2A3B374C64F1}"/>
              </a:ext>
            </a:extLst>
          </p:cNvPr>
          <p:cNvSpPr>
            <a:spLocks noGrp="1"/>
          </p:cNvSpPr>
          <p:nvPr>
            <p:ph type="body" idx="13"/>
          </p:nvPr>
        </p:nvSpPr>
        <p:spPr>
          <a:xfrm>
            <a:off x="748957" y="1128292"/>
            <a:ext cx="10830427" cy="639762"/>
          </a:xfrm>
        </p:spPr>
        <p:txBody>
          <a:bodyPr/>
          <a:lstStyle/>
          <a:p>
            <a:r>
              <a:rPr lang="en-CA" dirty="0"/>
              <a:t>2024 Winter Road Driver’s Orientation</a:t>
            </a:r>
          </a:p>
        </p:txBody>
      </p:sp>
      <p:sp>
        <p:nvSpPr>
          <p:cNvPr id="5" name="TextBox 4">
            <a:extLst>
              <a:ext uri="{FF2B5EF4-FFF2-40B4-BE49-F238E27FC236}">
                <a16:creationId xmlns:a16="http://schemas.microsoft.com/office/drawing/2014/main" id="{10DADD79-9A4A-02DB-4A6A-98280250F440}"/>
              </a:ext>
            </a:extLst>
          </p:cNvPr>
          <p:cNvSpPr txBox="1"/>
          <p:nvPr/>
        </p:nvSpPr>
        <p:spPr>
          <a:xfrm>
            <a:off x="684212" y="1676400"/>
            <a:ext cx="11049000" cy="5056256"/>
          </a:xfrm>
          <a:prstGeom prst="rect">
            <a:avLst/>
          </a:prstGeom>
          <a:noFill/>
        </p:spPr>
        <p:txBody>
          <a:bodyPr wrap="square" lIns="91440" tIns="45720" rIns="91440" bIns="45720" rtlCol="0" anchor="t">
            <a:spAutoFit/>
          </a:bodyPr>
          <a:lstStyle/>
          <a:p>
            <a:pPr marL="12700">
              <a:lnSpc>
                <a:spcPct val="100000"/>
              </a:lnSpc>
              <a:spcBef>
                <a:spcPts val="1090"/>
              </a:spcBef>
            </a:pPr>
            <a:r>
              <a:rPr lang="en-US" sz="1600" b="1" dirty="0">
                <a:solidFill>
                  <a:srgbClr val="00091E"/>
                </a:solidFill>
                <a:latin typeface="+mj-lt"/>
                <a:cs typeface="Arial"/>
              </a:rPr>
              <a:t>The</a:t>
            </a:r>
            <a:r>
              <a:rPr lang="en-US" sz="1600" b="1" spc="-20" dirty="0">
                <a:solidFill>
                  <a:srgbClr val="00091E"/>
                </a:solidFill>
                <a:latin typeface="+mj-lt"/>
                <a:cs typeface="Arial"/>
              </a:rPr>
              <a:t> </a:t>
            </a:r>
            <a:r>
              <a:rPr lang="en-US" sz="1600" b="1" dirty="0">
                <a:solidFill>
                  <a:srgbClr val="00091E"/>
                </a:solidFill>
                <a:latin typeface="+mj-lt"/>
                <a:cs typeface="Arial"/>
              </a:rPr>
              <a:t>following</a:t>
            </a:r>
            <a:r>
              <a:rPr lang="en-US" sz="1600" b="1" spc="-60" dirty="0">
                <a:solidFill>
                  <a:srgbClr val="00091E"/>
                </a:solidFill>
                <a:latin typeface="+mj-lt"/>
                <a:cs typeface="Arial"/>
              </a:rPr>
              <a:t> </a:t>
            </a:r>
            <a:r>
              <a:rPr lang="en-US" sz="1600" b="1" dirty="0">
                <a:solidFill>
                  <a:srgbClr val="00091E"/>
                </a:solidFill>
                <a:latin typeface="+mj-lt"/>
                <a:cs typeface="Arial"/>
              </a:rPr>
              <a:t>applies</a:t>
            </a:r>
            <a:r>
              <a:rPr lang="en-US" sz="1600" b="1" spc="-15" dirty="0">
                <a:solidFill>
                  <a:srgbClr val="00091E"/>
                </a:solidFill>
                <a:latin typeface="+mj-lt"/>
                <a:cs typeface="Arial"/>
              </a:rPr>
              <a:t> </a:t>
            </a:r>
            <a:r>
              <a:rPr lang="en-US" sz="1600" b="1" dirty="0">
                <a:solidFill>
                  <a:srgbClr val="00091E"/>
                </a:solidFill>
                <a:latin typeface="+mj-lt"/>
                <a:cs typeface="Arial"/>
              </a:rPr>
              <a:t>to</a:t>
            </a:r>
            <a:r>
              <a:rPr lang="en-US" sz="1600" b="1" spc="-80" dirty="0">
                <a:solidFill>
                  <a:srgbClr val="00091E"/>
                </a:solidFill>
                <a:latin typeface="+mj-lt"/>
                <a:cs typeface="Arial"/>
              </a:rPr>
              <a:t> </a:t>
            </a:r>
            <a:r>
              <a:rPr lang="en-US" sz="1600" b="1" dirty="0">
                <a:solidFill>
                  <a:srgbClr val="00091E"/>
                </a:solidFill>
                <a:latin typeface="+mj-lt"/>
                <a:cs typeface="Arial"/>
              </a:rPr>
              <a:t>ALL</a:t>
            </a:r>
            <a:r>
              <a:rPr lang="en-US" sz="1600" b="1" spc="-35" dirty="0">
                <a:solidFill>
                  <a:srgbClr val="00091E"/>
                </a:solidFill>
                <a:latin typeface="+mj-lt"/>
                <a:cs typeface="Arial"/>
              </a:rPr>
              <a:t> </a:t>
            </a:r>
            <a:r>
              <a:rPr lang="en-US" sz="1600" b="1" dirty="0">
                <a:solidFill>
                  <a:srgbClr val="00091E"/>
                </a:solidFill>
                <a:latin typeface="+mj-lt"/>
                <a:cs typeface="Arial"/>
              </a:rPr>
              <a:t>trucks</a:t>
            </a:r>
            <a:r>
              <a:rPr lang="en-US" sz="1600" b="1" spc="-20" dirty="0">
                <a:solidFill>
                  <a:srgbClr val="00091E"/>
                </a:solidFill>
                <a:latin typeface="+mj-lt"/>
                <a:cs typeface="Arial"/>
              </a:rPr>
              <a:t> </a:t>
            </a:r>
            <a:r>
              <a:rPr lang="en-US" sz="1600" b="1" dirty="0">
                <a:solidFill>
                  <a:srgbClr val="00091E"/>
                </a:solidFill>
                <a:latin typeface="+mj-lt"/>
                <a:cs typeface="Arial"/>
              </a:rPr>
              <a:t>arriving</a:t>
            </a:r>
            <a:r>
              <a:rPr lang="en-US" sz="1600" b="1" spc="25" dirty="0">
                <a:solidFill>
                  <a:srgbClr val="00091E"/>
                </a:solidFill>
                <a:latin typeface="+mj-lt"/>
                <a:cs typeface="Arial"/>
              </a:rPr>
              <a:t> </a:t>
            </a:r>
            <a:r>
              <a:rPr lang="en-US" sz="1600" b="1" dirty="0">
                <a:solidFill>
                  <a:srgbClr val="00091E"/>
                </a:solidFill>
                <a:latin typeface="+mj-lt"/>
                <a:cs typeface="Arial"/>
              </a:rPr>
              <a:t>at</a:t>
            </a:r>
            <a:r>
              <a:rPr lang="en-US" sz="1600" b="1" spc="-15" dirty="0">
                <a:solidFill>
                  <a:srgbClr val="00091E"/>
                </a:solidFill>
                <a:latin typeface="+mj-lt"/>
                <a:cs typeface="Arial"/>
              </a:rPr>
              <a:t> </a:t>
            </a:r>
            <a:r>
              <a:rPr lang="en-US" sz="1600" b="1" dirty="0">
                <a:solidFill>
                  <a:srgbClr val="00091E"/>
                </a:solidFill>
                <a:latin typeface="+mj-lt"/>
                <a:cs typeface="Arial"/>
              </a:rPr>
              <a:t>the</a:t>
            </a:r>
            <a:r>
              <a:rPr lang="en-US" sz="1600" b="1" spc="-30" dirty="0">
                <a:solidFill>
                  <a:srgbClr val="00091E"/>
                </a:solidFill>
                <a:latin typeface="+mj-lt"/>
                <a:cs typeface="Arial"/>
              </a:rPr>
              <a:t> </a:t>
            </a:r>
            <a:r>
              <a:rPr lang="en-US" sz="1600" b="1" dirty="0">
                <a:solidFill>
                  <a:srgbClr val="00091E"/>
                </a:solidFill>
                <a:latin typeface="+mj-lt"/>
                <a:cs typeface="Arial"/>
              </a:rPr>
              <a:t>WR</a:t>
            </a:r>
            <a:r>
              <a:rPr lang="en-US" sz="1600" b="1" spc="-30" dirty="0">
                <a:solidFill>
                  <a:srgbClr val="00091E"/>
                </a:solidFill>
                <a:latin typeface="+mj-lt"/>
                <a:cs typeface="Arial"/>
              </a:rPr>
              <a:t> </a:t>
            </a:r>
            <a:r>
              <a:rPr lang="en-US" sz="1600" b="1" spc="-50" dirty="0">
                <a:solidFill>
                  <a:srgbClr val="00091E"/>
                </a:solidFill>
                <a:latin typeface="+mj-lt"/>
                <a:cs typeface="Arial"/>
              </a:rPr>
              <a:t>:</a:t>
            </a:r>
          </a:p>
          <a:p>
            <a:pPr marL="241300" marR="5080" indent="-228600">
              <a:lnSpc>
                <a:spcPct val="120000"/>
              </a:lnSpc>
              <a:spcBef>
                <a:spcPts val="600"/>
              </a:spcBef>
              <a:buAutoNum type="arabicPeriod"/>
              <a:tabLst>
                <a:tab pos="241935" algn="l"/>
              </a:tabLst>
            </a:pPr>
            <a:r>
              <a:rPr lang="en-US" sz="1600" dirty="0">
                <a:latin typeface="+mj-lt"/>
              </a:rPr>
              <a:t>If</a:t>
            </a:r>
            <a:r>
              <a:rPr lang="en-US" sz="1600" spc="-25" dirty="0">
                <a:latin typeface="+mj-lt"/>
              </a:rPr>
              <a:t> </a:t>
            </a:r>
            <a:r>
              <a:rPr lang="en-US" sz="1600" dirty="0">
                <a:latin typeface="+mj-lt"/>
              </a:rPr>
              <a:t>required,</a:t>
            </a:r>
            <a:r>
              <a:rPr lang="en-US" sz="1600" spc="-55" dirty="0">
                <a:latin typeface="+mj-lt"/>
              </a:rPr>
              <a:t> </a:t>
            </a:r>
            <a:r>
              <a:rPr lang="en-US" sz="1600" dirty="0">
                <a:latin typeface="+mj-lt"/>
              </a:rPr>
              <a:t>Drivers will</a:t>
            </a:r>
            <a:r>
              <a:rPr lang="en-US" sz="1600" spc="5" dirty="0">
                <a:latin typeface="+mj-lt"/>
              </a:rPr>
              <a:t> </a:t>
            </a:r>
            <a:r>
              <a:rPr lang="en-US" sz="1600" dirty="0">
                <a:latin typeface="+mj-lt"/>
              </a:rPr>
              <a:t>be</a:t>
            </a:r>
            <a:r>
              <a:rPr lang="en-US" sz="1600" spc="-15" dirty="0">
                <a:latin typeface="+mj-lt"/>
              </a:rPr>
              <a:t> </a:t>
            </a:r>
            <a:r>
              <a:rPr lang="en-US" sz="1600" dirty="0">
                <a:latin typeface="+mj-lt"/>
              </a:rPr>
              <a:t>permitted</a:t>
            </a:r>
            <a:r>
              <a:rPr lang="en-US" sz="1600" spc="-60" dirty="0">
                <a:latin typeface="+mj-lt"/>
              </a:rPr>
              <a:t> </a:t>
            </a:r>
            <a:r>
              <a:rPr lang="en-US" sz="1600" dirty="0">
                <a:latin typeface="+mj-lt"/>
              </a:rPr>
              <a:t>to</a:t>
            </a:r>
            <a:r>
              <a:rPr lang="en-US" sz="1600" spc="-10" dirty="0">
                <a:latin typeface="+mj-lt"/>
              </a:rPr>
              <a:t> </a:t>
            </a:r>
            <a:r>
              <a:rPr lang="en-US" sz="1600" dirty="0">
                <a:latin typeface="+mj-lt"/>
              </a:rPr>
              <a:t>sleep</a:t>
            </a:r>
            <a:r>
              <a:rPr lang="en-US" sz="1600" spc="-40" dirty="0">
                <a:latin typeface="+mj-lt"/>
              </a:rPr>
              <a:t> </a:t>
            </a:r>
            <a:r>
              <a:rPr lang="en-US" sz="1600" dirty="0">
                <a:latin typeface="+mj-lt"/>
              </a:rPr>
              <a:t>at</a:t>
            </a:r>
            <a:r>
              <a:rPr lang="en-US" sz="1600" spc="-20" dirty="0">
                <a:latin typeface="+mj-lt"/>
              </a:rPr>
              <a:t> </a:t>
            </a:r>
            <a:r>
              <a:rPr lang="en-US" sz="1600" dirty="0">
                <a:latin typeface="+mj-lt"/>
              </a:rPr>
              <a:t>the</a:t>
            </a:r>
            <a:r>
              <a:rPr lang="en-US" sz="1600" spc="-25" dirty="0">
                <a:latin typeface="+mj-lt"/>
              </a:rPr>
              <a:t> </a:t>
            </a:r>
            <a:r>
              <a:rPr lang="en-US" sz="1600" dirty="0">
                <a:latin typeface="+mj-lt"/>
              </a:rPr>
              <a:t>Inbound</a:t>
            </a:r>
            <a:r>
              <a:rPr lang="en-US" sz="1600" spc="-70" dirty="0">
                <a:latin typeface="+mj-lt"/>
              </a:rPr>
              <a:t> </a:t>
            </a:r>
            <a:r>
              <a:rPr lang="en-US" sz="1600" dirty="0">
                <a:latin typeface="+mj-lt"/>
              </a:rPr>
              <a:t>Truck</a:t>
            </a:r>
            <a:r>
              <a:rPr lang="en-US" sz="1600" spc="-35" dirty="0">
                <a:latin typeface="+mj-lt"/>
              </a:rPr>
              <a:t> </a:t>
            </a:r>
            <a:r>
              <a:rPr lang="en-US" sz="1600" spc="-10" dirty="0">
                <a:latin typeface="+mj-lt"/>
              </a:rPr>
              <a:t>Staging</a:t>
            </a:r>
            <a:r>
              <a:rPr lang="en-US" sz="1600" spc="-120" dirty="0">
                <a:latin typeface="+mj-lt"/>
              </a:rPr>
              <a:t> </a:t>
            </a:r>
            <a:r>
              <a:rPr lang="en-US" sz="1600" dirty="0">
                <a:latin typeface="+mj-lt"/>
              </a:rPr>
              <a:t>Area</a:t>
            </a:r>
            <a:r>
              <a:rPr lang="en-US" sz="1600" spc="-25" dirty="0">
                <a:latin typeface="+mj-lt"/>
              </a:rPr>
              <a:t> </a:t>
            </a:r>
            <a:r>
              <a:rPr lang="en-US" sz="1600" dirty="0">
                <a:latin typeface="+mj-lt"/>
              </a:rPr>
              <a:t>or</a:t>
            </a:r>
            <a:r>
              <a:rPr lang="en-US" sz="1600" spc="-10" dirty="0">
                <a:latin typeface="+mj-lt"/>
              </a:rPr>
              <a:t> </a:t>
            </a:r>
            <a:r>
              <a:rPr lang="en-US" sz="1600" dirty="0">
                <a:latin typeface="+mj-lt"/>
              </a:rPr>
              <a:t>the</a:t>
            </a:r>
            <a:r>
              <a:rPr lang="en-US" sz="1600" spc="-35" dirty="0">
                <a:latin typeface="+mj-lt"/>
              </a:rPr>
              <a:t> </a:t>
            </a:r>
            <a:r>
              <a:rPr lang="en-US" sz="1600" dirty="0">
                <a:latin typeface="+mj-lt"/>
              </a:rPr>
              <a:t>Outbound</a:t>
            </a:r>
            <a:r>
              <a:rPr lang="en-US" sz="1600" spc="-50" dirty="0">
                <a:latin typeface="+mj-lt"/>
              </a:rPr>
              <a:t> </a:t>
            </a:r>
            <a:r>
              <a:rPr lang="en-US" sz="1600" spc="-10" dirty="0">
                <a:latin typeface="+mj-lt"/>
              </a:rPr>
              <a:t>Staging</a:t>
            </a:r>
            <a:r>
              <a:rPr lang="en-US" sz="1600" spc="-105" dirty="0">
                <a:latin typeface="+mj-lt"/>
              </a:rPr>
              <a:t> </a:t>
            </a:r>
            <a:r>
              <a:rPr lang="en-US" sz="1600" dirty="0">
                <a:latin typeface="+mj-lt"/>
              </a:rPr>
              <a:t>Area,</a:t>
            </a:r>
            <a:r>
              <a:rPr lang="en-US" sz="1600" spc="-30" dirty="0">
                <a:latin typeface="+mj-lt"/>
              </a:rPr>
              <a:t> </a:t>
            </a:r>
            <a:r>
              <a:rPr lang="en-US" sz="1600" dirty="0">
                <a:latin typeface="+mj-lt"/>
              </a:rPr>
              <a:t>but</a:t>
            </a:r>
            <a:r>
              <a:rPr lang="en-US" sz="1600" spc="-20" dirty="0">
                <a:latin typeface="+mj-lt"/>
              </a:rPr>
              <a:t> </a:t>
            </a:r>
            <a:r>
              <a:rPr lang="en-US" sz="1600" dirty="0">
                <a:latin typeface="+mj-lt"/>
              </a:rPr>
              <a:t>only</a:t>
            </a:r>
            <a:r>
              <a:rPr lang="en-US" sz="1600" spc="-20" dirty="0">
                <a:latin typeface="+mj-lt"/>
              </a:rPr>
              <a:t> </a:t>
            </a:r>
            <a:r>
              <a:rPr lang="en-US" sz="1600" dirty="0">
                <a:latin typeface="+mj-lt"/>
              </a:rPr>
              <a:t>if</a:t>
            </a:r>
            <a:r>
              <a:rPr lang="en-US" sz="1600" spc="-15" dirty="0">
                <a:latin typeface="+mj-lt"/>
              </a:rPr>
              <a:t> </a:t>
            </a:r>
            <a:r>
              <a:rPr lang="en-US" sz="1600" dirty="0">
                <a:latin typeface="+mj-lt"/>
              </a:rPr>
              <a:t>it</a:t>
            </a:r>
            <a:r>
              <a:rPr lang="en-US" sz="1600" spc="-5" dirty="0">
                <a:latin typeface="+mj-lt"/>
              </a:rPr>
              <a:t> </a:t>
            </a:r>
            <a:r>
              <a:rPr lang="en-US" sz="1600" dirty="0">
                <a:latin typeface="+mj-lt"/>
              </a:rPr>
              <a:t>is</a:t>
            </a:r>
            <a:r>
              <a:rPr lang="en-US" sz="1600" spc="-10" dirty="0">
                <a:latin typeface="+mj-lt"/>
              </a:rPr>
              <a:t> determined</a:t>
            </a:r>
            <a:r>
              <a:rPr lang="en-US" sz="1600" spc="-45" dirty="0">
                <a:latin typeface="+mj-lt"/>
              </a:rPr>
              <a:t> </a:t>
            </a:r>
            <a:r>
              <a:rPr lang="en-US" sz="1600" spc="-20" dirty="0">
                <a:latin typeface="+mj-lt"/>
              </a:rPr>
              <a:t>that</a:t>
            </a:r>
            <a:r>
              <a:rPr lang="en-US" sz="1600" spc="500" dirty="0">
                <a:latin typeface="+mj-lt"/>
              </a:rPr>
              <a:t> </a:t>
            </a:r>
            <a:r>
              <a:rPr lang="en-US" sz="1600" dirty="0">
                <a:latin typeface="+mj-lt"/>
              </a:rPr>
              <a:t>you</a:t>
            </a:r>
            <a:r>
              <a:rPr lang="en-US" sz="1600" spc="-25" dirty="0">
                <a:latin typeface="+mj-lt"/>
              </a:rPr>
              <a:t> </a:t>
            </a:r>
            <a:r>
              <a:rPr lang="en-US" sz="1600" dirty="0">
                <a:latin typeface="+mj-lt"/>
              </a:rPr>
              <a:t>can</a:t>
            </a:r>
            <a:r>
              <a:rPr lang="en-US" sz="1600" spc="-30" dirty="0">
                <a:latin typeface="+mj-lt"/>
              </a:rPr>
              <a:t> </a:t>
            </a:r>
            <a:r>
              <a:rPr lang="en-US" sz="1600" dirty="0">
                <a:latin typeface="+mj-lt"/>
              </a:rPr>
              <a:t>travel</a:t>
            </a:r>
            <a:r>
              <a:rPr lang="en-US" sz="1600" spc="-35" dirty="0">
                <a:latin typeface="+mj-lt"/>
              </a:rPr>
              <a:t> </a:t>
            </a:r>
            <a:r>
              <a:rPr lang="en-US" sz="1600" dirty="0">
                <a:latin typeface="+mj-lt"/>
              </a:rPr>
              <a:t>no</a:t>
            </a:r>
            <a:r>
              <a:rPr lang="en-US" sz="1600" spc="-20" dirty="0">
                <a:latin typeface="+mj-lt"/>
              </a:rPr>
              <a:t> </a:t>
            </a:r>
            <a:r>
              <a:rPr lang="en-US" sz="1600" spc="-10" dirty="0">
                <a:latin typeface="+mj-lt"/>
              </a:rPr>
              <a:t>further.</a:t>
            </a:r>
            <a:r>
              <a:rPr lang="en-US" sz="1600" spc="-60" dirty="0">
                <a:latin typeface="+mj-lt"/>
              </a:rPr>
              <a:t> </a:t>
            </a:r>
            <a:r>
              <a:rPr lang="en-US" sz="1600" dirty="0">
                <a:latin typeface="+mj-lt"/>
              </a:rPr>
              <a:t>Drivers</a:t>
            </a:r>
            <a:r>
              <a:rPr lang="en-US" sz="1600" spc="-15" dirty="0">
                <a:latin typeface="+mj-lt"/>
              </a:rPr>
              <a:t> </a:t>
            </a:r>
            <a:r>
              <a:rPr lang="en-US" sz="1600" dirty="0">
                <a:latin typeface="+mj-lt"/>
              </a:rPr>
              <a:t>will not</a:t>
            </a:r>
            <a:r>
              <a:rPr lang="en-US" sz="1600" spc="-25" dirty="0">
                <a:latin typeface="+mj-lt"/>
              </a:rPr>
              <a:t> </a:t>
            </a:r>
            <a:r>
              <a:rPr lang="en-US" sz="1600" dirty="0">
                <a:latin typeface="+mj-lt"/>
              </a:rPr>
              <a:t>have</a:t>
            </a:r>
            <a:r>
              <a:rPr lang="en-US" sz="1600" spc="-25" dirty="0">
                <a:latin typeface="+mj-lt"/>
              </a:rPr>
              <a:t> </a:t>
            </a:r>
            <a:r>
              <a:rPr lang="en-US" sz="1600" dirty="0">
                <a:latin typeface="+mj-lt"/>
              </a:rPr>
              <a:t>access</a:t>
            </a:r>
            <a:r>
              <a:rPr lang="en-US" sz="1600" spc="-50" dirty="0">
                <a:latin typeface="+mj-lt"/>
              </a:rPr>
              <a:t> </a:t>
            </a:r>
            <a:r>
              <a:rPr lang="en-US" sz="1600" dirty="0">
                <a:latin typeface="+mj-lt"/>
              </a:rPr>
              <a:t>to</a:t>
            </a:r>
            <a:r>
              <a:rPr lang="en-US" sz="1600" spc="-30" dirty="0">
                <a:latin typeface="+mj-lt"/>
              </a:rPr>
              <a:t> </a:t>
            </a:r>
            <a:r>
              <a:rPr lang="en-US" sz="1600" dirty="0">
                <a:latin typeface="+mj-lt"/>
              </a:rPr>
              <a:t>the</a:t>
            </a:r>
            <a:r>
              <a:rPr lang="en-US" sz="1600" spc="-35" dirty="0">
                <a:latin typeface="+mj-lt"/>
              </a:rPr>
              <a:t> </a:t>
            </a:r>
            <a:r>
              <a:rPr lang="en-US" sz="1600" dirty="0">
                <a:latin typeface="+mj-lt"/>
              </a:rPr>
              <a:t>Misery</a:t>
            </a:r>
            <a:r>
              <a:rPr lang="en-US" sz="1600" spc="-35" dirty="0">
                <a:latin typeface="+mj-lt"/>
              </a:rPr>
              <a:t> </a:t>
            </a:r>
            <a:r>
              <a:rPr lang="en-US" sz="1600" dirty="0">
                <a:latin typeface="+mj-lt"/>
              </a:rPr>
              <a:t>Camp</a:t>
            </a:r>
            <a:r>
              <a:rPr lang="en-US" sz="1600" spc="-20" dirty="0">
                <a:latin typeface="+mj-lt"/>
              </a:rPr>
              <a:t> </a:t>
            </a:r>
            <a:r>
              <a:rPr lang="en-US" sz="1600" dirty="0">
                <a:latin typeface="+mj-lt"/>
              </a:rPr>
              <a:t>and</a:t>
            </a:r>
            <a:r>
              <a:rPr lang="en-US" sz="1600" spc="-35" dirty="0">
                <a:latin typeface="+mj-lt"/>
              </a:rPr>
              <a:t> </a:t>
            </a:r>
            <a:r>
              <a:rPr lang="en-US" sz="1600" dirty="0">
                <a:latin typeface="+mj-lt"/>
              </a:rPr>
              <a:t>must</a:t>
            </a:r>
            <a:r>
              <a:rPr lang="en-US" sz="1600" spc="-40" dirty="0">
                <a:latin typeface="+mj-lt"/>
              </a:rPr>
              <a:t> </a:t>
            </a:r>
            <a:r>
              <a:rPr lang="en-US" sz="1600" dirty="0">
                <a:latin typeface="+mj-lt"/>
              </a:rPr>
              <a:t>travel</a:t>
            </a:r>
            <a:r>
              <a:rPr lang="en-US" sz="1600" spc="-20" dirty="0">
                <a:latin typeface="+mj-lt"/>
              </a:rPr>
              <a:t> </a:t>
            </a:r>
            <a:r>
              <a:rPr lang="en-US" sz="1600" dirty="0">
                <a:latin typeface="+mj-lt"/>
              </a:rPr>
              <a:t>to</a:t>
            </a:r>
            <a:r>
              <a:rPr lang="en-US" sz="1600" spc="-30" dirty="0">
                <a:latin typeface="+mj-lt"/>
              </a:rPr>
              <a:t> </a:t>
            </a:r>
            <a:r>
              <a:rPr lang="en-US" sz="1600" dirty="0">
                <a:latin typeface="+mj-lt"/>
              </a:rPr>
              <a:t>Ekati</a:t>
            </a:r>
            <a:r>
              <a:rPr lang="en-US" sz="1600" spc="-35" dirty="0">
                <a:latin typeface="+mj-lt"/>
              </a:rPr>
              <a:t> </a:t>
            </a:r>
            <a:r>
              <a:rPr lang="en-US" sz="1600" dirty="0">
                <a:latin typeface="+mj-lt"/>
              </a:rPr>
              <a:t>to</a:t>
            </a:r>
            <a:r>
              <a:rPr lang="en-US" sz="1600" spc="-30" dirty="0">
                <a:latin typeface="+mj-lt"/>
              </a:rPr>
              <a:t> </a:t>
            </a:r>
            <a:r>
              <a:rPr lang="en-US" sz="1600" dirty="0">
                <a:latin typeface="+mj-lt"/>
              </a:rPr>
              <a:t>access</a:t>
            </a:r>
            <a:r>
              <a:rPr lang="en-US" sz="1600" spc="-50" dirty="0">
                <a:latin typeface="+mj-lt"/>
              </a:rPr>
              <a:t> </a:t>
            </a:r>
            <a:r>
              <a:rPr lang="en-US" sz="1600" dirty="0">
                <a:latin typeface="+mj-lt"/>
              </a:rPr>
              <a:t>the</a:t>
            </a:r>
            <a:r>
              <a:rPr lang="en-US" sz="1600" spc="-45" dirty="0">
                <a:latin typeface="+mj-lt"/>
              </a:rPr>
              <a:t> </a:t>
            </a:r>
            <a:r>
              <a:rPr lang="en-US" sz="1600" dirty="0">
                <a:latin typeface="+mj-lt"/>
              </a:rPr>
              <a:t>wash</a:t>
            </a:r>
            <a:r>
              <a:rPr lang="en-US" sz="1600" spc="-20" dirty="0">
                <a:latin typeface="+mj-lt"/>
              </a:rPr>
              <a:t> </a:t>
            </a:r>
            <a:r>
              <a:rPr lang="en-US" sz="1600" dirty="0">
                <a:latin typeface="+mj-lt"/>
              </a:rPr>
              <a:t>car</a:t>
            </a:r>
            <a:r>
              <a:rPr lang="en-US" sz="1600" spc="-30" dirty="0">
                <a:latin typeface="+mj-lt"/>
              </a:rPr>
              <a:t> </a:t>
            </a:r>
            <a:r>
              <a:rPr lang="en-US" sz="1600" dirty="0">
                <a:latin typeface="+mj-lt"/>
              </a:rPr>
              <a:t>and</a:t>
            </a:r>
            <a:r>
              <a:rPr lang="en-US" sz="1600" spc="-35" dirty="0">
                <a:latin typeface="+mj-lt"/>
              </a:rPr>
              <a:t> </a:t>
            </a:r>
            <a:r>
              <a:rPr lang="en-US" sz="1600" dirty="0">
                <a:latin typeface="+mj-lt"/>
              </a:rPr>
              <a:t>rest.</a:t>
            </a:r>
            <a:r>
              <a:rPr lang="en-US" sz="1600" spc="350" dirty="0">
                <a:latin typeface="+mj-lt"/>
              </a:rPr>
              <a:t> </a:t>
            </a:r>
            <a:r>
              <a:rPr lang="en-US" sz="1600" dirty="0">
                <a:latin typeface="+mj-lt"/>
              </a:rPr>
              <a:t>Parking</a:t>
            </a:r>
            <a:r>
              <a:rPr lang="en-US" sz="1600" spc="-55" dirty="0">
                <a:latin typeface="+mj-lt"/>
              </a:rPr>
              <a:t> </a:t>
            </a:r>
            <a:r>
              <a:rPr lang="en-US" sz="1600" spc="-20" dirty="0">
                <a:latin typeface="+mj-lt"/>
              </a:rPr>
              <a:t>will </a:t>
            </a:r>
            <a:r>
              <a:rPr lang="en-US" sz="1600" dirty="0">
                <a:latin typeface="+mj-lt"/>
              </a:rPr>
              <a:t>be</a:t>
            </a:r>
            <a:r>
              <a:rPr lang="en-US" sz="1600" spc="-35" dirty="0">
                <a:latin typeface="+mj-lt"/>
              </a:rPr>
              <a:t> </a:t>
            </a:r>
            <a:r>
              <a:rPr lang="en-US" sz="1600" spc="-10" dirty="0">
                <a:latin typeface="+mj-lt"/>
              </a:rPr>
              <a:t>limited.</a:t>
            </a:r>
            <a:endParaRPr lang="en-US" sz="1600" dirty="0">
              <a:latin typeface="+mj-lt"/>
            </a:endParaRPr>
          </a:p>
          <a:p>
            <a:pPr marL="241300" indent="-229235">
              <a:spcBef>
                <a:spcPts val="940"/>
              </a:spcBef>
              <a:buAutoNum type="arabicPeriod"/>
              <a:tabLst>
                <a:tab pos="241935" algn="l"/>
              </a:tabLst>
            </a:pPr>
            <a:r>
              <a:rPr lang="en-US" sz="1600" dirty="0">
                <a:latin typeface="+mj-lt"/>
              </a:rPr>
              <a:t>Any</a:t>
            </a:r>
            <a:r>
              <a:rPr lang="en-US" sz="1600" spc="-30" dirty="0">
                <a:latin typeface="+mj-lt"/>
              </a:rPr>
              <a:t> </a:t>
            </a:r>
            <a:r>
              <a:rPr lang="en-US" sz="1600" dirty="0">
                <a:latin typeface="+mj-lt"/>
              </a:rPr>
              <a:t>driver</a:t>
            </a:r>
            <a:r>
              <a:rPr lang="en-US" sz="1600" spc="-25" dirty="0">
                <a:latin typeface="+mj-lt"/>
              </a:rPr>
              <a:t> </a:t>
            </a:r>
            <a:r>
              <a:rPr lang="en-US" sz="1600" dirty="0">
                <a:latin typeface="+mj-lt"/>
              </a:rPr>
              <a:t>that</a:t>
            </a:r>
            <a:r>
              <a:rPr lang="en-US" sz="1600" spc="-45" dirty="0">
                <a:latin typeface="+mj-lt"/>
              </a:rPr>
              <a:t> </a:t>
            </a:r>
            <a:r>
              <a:rPr lang="en-US" sz="1600" dirty="0">
                <a:latin typeface="+mj-lt"/>
              </a:rPr>
              <a:t>is</a:t>
            </a:r>
            <a:r>
              <a:rPr lang="en-US" sz="1600" spc="-20" dirty="0">
                <a:latin typeface="+mj-lt"/>
              </a:rPr>
              <a:t> </a:t>
            </a:r>
            <a:r>
              <a:rPr lang="en-US" sz="1600" dirty="0">
                <a:latin typeface="+mj-lt"/>
              </a:rPr>
              <a:t>deemed</a:t>
            </a:r>
            <a:r>
              <a:rPr lang="en-US" sz="1600" spc="-45" dirty="0">
                <a:latin typeface="+mj-lt"/>
              </a:rPr>
              <a:t> </a:t>
            </a:r>
            <a:r>
              <a:rPr lang="en-US" sz="1600" dirty="0">
                <a:latin typeface="+mj-lt"/>
              </a:rPr>
              <a:t>to</a:t>
            </a:r>
            <a:r>
              <a:rPr lang="en-US" sz="1600" spc="-35" dirty="0">
                <a:latin typeface="+mj-lt"/>
              </a:rPr>
              <a:t> </a:t>
            </a:r>
            <a:r>
              <a:rPr lang="en-US" sz="1600" dirty="0">
                <a:latin typeface="+mj-lt"/>
              </a:rPr>
              <a:t>be</a:t>
            </a:r>
            <a:r>
              <a:rPr lang="en-US" sz="1600" spc="-25" dirty="0">
                <a:latin typeface="+mj-lt"/>
              </a:rPr>
              <a:t> </a:t>
            </a:r>
            <a:r>
              <a:rPr lang="en-US" sz="1600" dirty="0">
                <a:latin typeface="+mj-lt"/>
              </a:rPr>
              <a:t>tired</a:t>
            </a:r>
            <a:r>
              <a:rPr lang="en-US" sz="1600" spc="-40" dirty="0">
                <a:latin typeface="+mj-lt"/>
              </a:rPr>
              <a:t> </a:t>
            </a:r>
            <a:r>
              <a:rPr lang="en-US" sz="1600" dirty="0">
                <a:latin typeface="+mj-lt"/>
              </a:rPr>
              <a:t>and</a:t>
            </a:r>
            <a:r>
              <a:rPr lang="en-US" sz="1600" spc="-35" dirty="0">
                <a:latin typeface="+mj-lt"/>
              </a:rPr>
              <a:t> </a:t>
            </a:r>
            <a:r>
              <a:rPr lang="en-US" sz="1600" dirty="0">
                <a:latin typeface="+mj-lt"/>
              </a:rPr>
              <a:t>needing</a:t>
            </a:r>
            <a:r>
              <a:rPr lang="en-US" sz="1600" spc="-50" dirty="0">
                <a:latin typeface="+mj-lt"/>
              </a:rPr>
              <a:t> </a:t>
            </a:r>
            <a:r>
              <a:rPr lang="en-US" sz="1600" dirty="0">
                <a:latin typeface="+mj-lt"/>
              </a:rPr>
              <a:t>rest</a:t>
            </a:r>
            <a:r>
              <a:rPr lang="en-US" sz="1600" spc="-45" dirty="0">
                <a:latin typeface="+mj-lt"/>
              </a:rPr>
              <a:t> </a:t>
            </a:r>
            <a:r>
              <a:rPr lang="en-US" sz="1600" dirty="0">
                <a:latin typeface="+mj-lt"/>
              </a:rPr>
              <a:t>will be directed</a:t>
            </a:r>
            <a:r>
              <a:rPr lang="en-US" sz="1600" spc="-55" dirty="0">
                <a:latin typeface="+mj-lt"/>
              </a:rPr>
              <a:t> </a:t>
            </a:r>
            <a:r>
              <a:rPr lang="en-US" sz="1600" dirty="0">
                <a:latin typeface="+mj-lt"/>
              </a:rPr>
              <a:t>by</a:t>
            </a:r>
            <a:r>
              <a:rPr lang="en-US" sz="1600" spc="-30" dirty="0">
                <a:latin typeface="+mj-lt"/>
              </a:rPr>
              <a:t> </a:t>
            </a:r>
            <a:r>
              <a:rPr lang="en-US" sz="1600" dirty="0">
                <a:latin typeface="+mj-lt"/>
              </a:rPr>
              <a:t>Security</a:t>
            </a:r>
            <a:r>
              <a:rPr lang="en-US" sz="1600" spc="-55" dirty="0">
                <a:latin typeface="+mj-lt"/>
              </a:rPr>
              <a:t> </a:t>
            </a:r>
            <a:r>
              <a:rPr lang="en-US" sz="1600" dirty="0">
                <a:latin typeface="+mj-lt"/>
              </a:rPr>
              <a:t>or</a:t>
            </a:r>
            <a:r>
              <a:rPr lang="en-US" sz="1600" spc="-35" dirty="0">
                <a:latin typeface="+mj-lt"/>
              </a:rPr>
              <a:t> </a:t>
            </a:r>
            <a:r>
              <a:rPr lang="en-US" sz="1600" dirty="0">
                <a:latin typeface="+mj-lt"/>
              </a:rPr>
              <a:t>the</a:t>
            </a:r>
            <a:r>
              <a:rPr lang="en-US" sz="1600" spc="-35" dirty="0">
                <a:latin typeface="+mj-lt"/>
              </a:rPr>
              <a:t> </a:t>
            </a:r>
            <a:r>
              <a:rPr lang="en-US" sz="1600" dirty="0">
                <a:latin typeface="+mj-lt"/>
              </a:rPr>
              <a:t>Dispatchers</a:t>
            </a:r>
            <a:r>
              <a:rPr lang="en-US" sz="1600" spc="-50" dirty="0">
                <a:latin typeface="+mj-lt"/>
              </a:rPr>
              <a:t> </a:t>
            </a:r>
            <a:r>
              <a:rPr lang="en-US" sz="1600" dirty="0">
                <a:latin typeface="+mj-lt"/>
              </a:rPr>
              <a:t>on</a:t>
            </a:r>
            <a:r>
              <a:rPr lang="en-US" sz="1600" spc="-35" dirty="0">
                <a:latin typeface="+mj-lt"/>
              </a:rPr>
              <a:t> </a:t>
            </a:r>
            <a:r>
              <a:rPr lang="en-US" sz="1600" dirty="0">
                <a:latin typeface="+mj-lt"/>
              </a:rPr>
              <a:t>how</a:t>
            </a:r>
            <a:r>
              <a:rPr lang="en-US" sz="1600" spc="-30" dirty="0">
                <a:latin typeface="+mj-lt"/>
              </a:rPr>
              <a:t> </a:t>
            </a:r>
            <a:r>
              <a:rPr lang="en-US" sz="1600" dirty="0">
                <a:latin typeface="+mj-lt"/>
              </a:rPr>
              <a:t>much</a:t>
            </a:r>
            <a:r>
              <a:rPr lang="en-US" sz="1600" spc="-35" dirty="0">
                <a:latin typeface="+mj-lt"/>
              </a:rPr>
              <a:t> </a:t>
            </a:r>
            <a:r>
              <a:rPr lang="en-US" sz="1600" dirty="0">
                <a:latin typeface="+mj-lt"/>
              </a:rPr>
              <a:t>rest</a:t>
            </a:r>
            <a:r>
              <a:rPr lang="en-US" sz="1600" spc="-45" dirty="0">
                <a:latin typeface="+mj-lt"/>
              </a:rPr>
              <a:t> </a:t>
            </a:r>
            <a:r>
              <a:rPr lang="en-US" sz="1600" dirty="0">
                <a:latin typeface="+mj-lt"/>
              </a:rPr>
              <a:t>time</a:t>
            </a:r>
            <a:r>
              <a:rPr lang="en-US" sz="1600" spc="-35" dirty="0">
                <a:latin typeface="+mj-lt"/>
              </a:rPr>
              <a:t> </a:t>
            </a:r>
            <a:r>
              <a:rPr lang="en-US" sz="1600" dirty="0">
                <a:latin typeface="+mj-lt"/>
              </a:rPr>
              <a:t>you</a:t>
            </a:r>
            <a:r>
              <a:rPr lang="en-US" sz="1600" spc="45" dirty="0">
                <a:latin typeface="+mj-lt"/>
              </a:rPr>
              <a:t> </a:t>
            </a:r>
            <a:r>
              <a:rPr lang="en-US" sz="1600" dirty="0">
                <a:latin typeface="+mj-lt"/>
              </a:rPr>
              <a:t>must</a:t>
            </a:r>
            <a:r>
              <a:rPr lang="en-US" sz="1600" spc="-45" dirty="0">
                <a:latin typeface="+mj-lt"/>
              </a:rPr>
              <a:t> </a:t>
            </a:r>
            <a:r>
              <a:rPr lang="en-US" sz="1600" dirty="0">
                <a:latin typeface="+mj-lt"/>
              </a:rPr>
              <a:t>take</a:t>
            </a:r>
            <a:r>
              <a:rPr lang="en-US" sz="1600" spc="-40" dirty="0">
                <a:latin typeface="+mj-lt"/>
              </a:rPr>
              <a:t> </a:t>
            </a:r>
            <a:r>
              <a:rPr lang="en-US" sz="1600" spc="-10" dirty="0">
                <a:latin typeface="+mj-lt"/>
              </a:rPr>
              <a:t>before </a:t>
            </a:r>
            <a:r>
              <a:rPr lang="en-US" sz="1600" dirty="0">
                <a:latin typeface="+mj-lt"/>
              </a:rPr>
              <a:t>you</a:t>
            </a:r>
            <a:r>
              <a:rPr lang="en-US" sz="1600" spc="-35" dirty="0">
                <a:latin typeface="+mj-lt"/>
              </a:rPr>
              <a:t> </a:t>
            </a:r>
            <a:r>
              <a:rPr lang="en-US" sz="1600" dirty="0">
                <a:latin typeface="+mj-lt"/>
              </a:rPr>
              <a:t>will</a:t>
            </a:r>
            <a:r>
              <a:rPr lang="en-US" sz="1600" spc="-5" dirty="0">
                <a:latin typeface="+mj-lt"/>
              </a:rPr>
              <a:t> </a:t>
            </a:r>
            <a:r>
              <a:rPr lang="en-US" sz="1600" dirty="0">
                <a:latin typeface="+mj-lt"/>
              </a:rPr>
              <a:t>be</a:t>
            </a:r>
            <a:r>
              <a:rPr lang="en-US" sz="1600" spc="-45" dirty="0">
                <a:latin typeface="+mj-lt"/>
              </a:rPr>
              <a:t> </a:t>
            </a:r>
            <a:r>
              <a:rPr lang="en-US" sz="1600" dirty="0">
                <a:latin typeface="+mj-lt"/>
              </a:rPr>
              <a:t>dispatched</a:t>
            </a:r>
            <a:r>
              <a:rPr lang="en-US" sz="1600" spc="-60" dirty="0">
                <a:latin typeface="+mj-lt"/>
              </a:rPr>
              <a:t> </a:t>
            </a:r>
            <a:r>
              <a:rPr lang="en-US" sz="1600" dirty="0">
                <a:latin typeface="+mj-lt"/>
              </a:rPr>
              <a:t>to</a:t>
            </a:r>
            <a:r>
              <a:rPr lang="en-US" sz="1600" spc="-40" dirty="0">
                <a:latin typeface="+mj-lt"/>
              </a:rPr>
              <a:t> </a:t>
            </a:r>
            <a:r>
              <a:rPr lang="en-US" sz="1600" dirty="0">
                <a:latin typeface="+mj-lt"/>
              </a:rPr>
              <a:t>leave</a:t>
            </a:r>
            <a:r>
              <a:rPr lang="en-US" sz="1600" spc="-30" dirty="0">
                <a:latin typeface="+mj-lt"/>
              </a:rPr>
              <a:t> </a:t>
            </a:r>
            <a:r>
              <a:rPr lang="en-US" sz="1600" dirty="0">
                <a:latin typeface="+mj-lt"/>
              </a:rPr>
              <a:t>site.</a:t>
            </a:r>
            <a:r>
              <a:rPr lang="en-US" sz="1600" spc="-35" dirty="0">
                <a:latin typeface="+mj-lt"/>
              </a:rPr>
              <a:t> </a:t>
            </a:r>
            <a:r>
              <a:rPr lang="en-US" sz="1600" b="1" dirty="0">
                <a:latin typeface="+mj-lt"/>
                <a:cs typeface="Arial"/>
              </a:rPr>
              <a:t>The</a:t>
            </a:r>
            <a:r>
              <a:rPr lang="en-US" sz="1600" b="1" spc="-30" dirty="0">
                <a:latin typeface="+mj-lt"/>
                <a:cs typeface="Arial"/>
              </a:rPr>
              <a:t> </a:t>
            </a:r>
            <a:r>
              <a:rPr lang="en-US" sz="1600" b="1" dirty="0">
                <a:latin typeface="+mj-lt"/>
                <a:cs typeface="Arial"/>
              </a:rPr>
              <a:t>rest</a:t>
            </a:r>
            <a:r>
              <a:rPr lang="en-US" sz="1600" b="1" spc="-45" dirty="0">
                <a:latin typeface="+mj-lt"/>
                <a:cs typeface="Arial"/>
              </a:rPr>
              <a:t> </a:t>
            </a:r>
            <a:r>
              <a:rPr lang="en-US" sz="1600" b="1" dirty="0">
                <a:latin typeface="+mj-lt"/>
                <a:cs typeface="Arial"/>
              </a:rPr>
              <a:t>times are mandatory and</a:t>
            </a:r>
            <a:r>
              <a:rPr lang="en-US" sz="1600" b="1" spc="-55" dirty="0">
                <a:latin typeface="+mj-lt"/>
                <a:cs typeface="Arial"/>
              </a:rPr>
              <a:t> </a:t>
            </a:r>
            <a:r>
              <a:rPr lang="en-US" sz="1600" b="1" dirty="0">
                <a:latin typeface="+mj-lt"/>
                <a:cs typeface="Arial"/>
              </a:rPr>
              <a:t>must</a:t>
            </a:r>
            <a:r>
              <a:rPr lang="en-US" sz="1600" b="1" spc="-30" dirty="0">
                <a:latin typeface="+mj-lt"/>
                <a:cs typeface="Arial"/>
              </a:rPr>
              <a:t> </a:t>
            </a:r>
            <a:r>
              <a:rPr lang="en-US" sz="1600" b="1" dirty="0">
                <a:latin typeface="+mj-lt"/>
                <a:cs typeface="Arial"/>
              </a:rPr>
              <a:t>be</a:t>
            </a:r>
            <a:r>
              <a:rPr lang="en-US" sz="1600" b="1" spc="-40" dirty="0">
                <a:latin typeface="+mj-lt"/>
                <a:cs typeface="Arial"/>
              </a:rPr>
              <a:t> </a:t>
            </a:r>
            <a:r>
              <a:rPr lang="en-US" sz="1600" b="1" dirty="0">
                <a:latin typeface="+mj-lt"/>
                <a:cs typeface="Arial"/>
              </a:rPr>
              <a:t>adhered</a:t>
            </a:r>
            <a:r>
              <a:rPr lang="en-US" sz="1600" b="1" spc="-45" dirty="0">
                <a:latin typeface="+mj-lt"/>
                <a:cs typeface="Arial"/>
              </a:rPr>
              <a:t> </a:t>
            </a:r>
            <a:r>
              <a:rPr lang="en-US" sz="1600" b="1" dirty="0">
                <a:latin typeface="+mj-lt"/>
                <a:cs typeface="Arial"/>
              </a:rPr>
              <a:t>to.</a:t>
            </a:r>
            <a:endParaRPr lang="en-US" sz="1600" b="1" spc="-10" dirty="0">
              <a:latin typeface="+mj-lt"/>
              <a:cs typeface="Arial"/>
            </a:endParaRPr>
          </a:p>
          <a:p>
            <a:pPr marL="241300" indent="-229235">
              <a:lnSpc>
                <a:spcPct val="100000"/>
              </a:lnSpc>
              <a:spcBef>
                <a:spcPts val="940"/>
              </a:spcBef>
              <a:buAutoNum type="arabicPeriod" startAt="3"/>
              <a:tabLst>
                <a:tab pos="241935" algn="l"/>
              </a:tabLst>
            </a:pPr>
            <a:r>
              <a:rPr lang="en-US" sz="1600" dirty="0">
                <a:latin typeface="+mj-lt"/>
              </a:rPr>
              <a:t>All</a:t>
            </a:r>
            <a:r>
              <a:rPr lang="en-US" sz="1600" spc="-15" dirty="0">
                <a:latin typeface="+mj-lt"/>
              </a:rPr>
              <a:t> </a:t>
            </a:r>
            <a:r>
              <a:rPr lang="en-US" sz="1600" dirty="0">
                <a:latin typeface="+mj-lt"/>
              </a:rPr>
              <a:t>Winter</a:t>
            </a:r>
            <a:r>
              <a:rPr lang="en-US" sz="1600" spc="-55" dirty="0">
                <a:latin typeface="+mj-lt"/>
              </a:rPr>
              <a:t> </a:t>
            </a:r>
            <a:r>
              <a:rPr lang="en-US" sz="1600" dirty="0">
                <a:latin typeface="+mj-lt"/>
              </a:rPr>
              <a:t>Road</a:t>
            </a:r>
            <a:r>
              <a:rPr lang="en-US" sz="1600" spc="-15" dirty="0">
                <a:latin typeface="+mj-lt"/>
              </a:rPr>
              <a:t> </a:t>
            </a:r>
            <a:r>
              <a:rPr lang="en-US" sz="1600" dirty="0">
                <a:latin typeface="+mj-lt"/>
              </a:rPr>
              <a:t>trucks</a:t>
            </a:r>
            <a:r>
              <a:rPr lang="en-US" sz="1600" spc="-60" dirty="0">
                <a:latin typeface="+mj-lt"/>
              </a:rPr>
              <a:t> </a:t>
            </a:r>
            <a:r>
              <a:rPr lang="en-US" sz="1600" dirty="0">
                <a:latin typeface="+mj-lt"/>
              </a:rPr>
              <a:t>that</a:t>
            </a:r>
            <a:r>
              <a:rPr lang="en-US" sz="1600" spc="-35" dirty="0">
                <a:latin typeface="+mj-lt"/>
              </a:rPr>
              <a:t> </a:t>
            </a:r>
            <a:r>
              <a:rPr lang="en-US" sz="1600" dirty="0">
                <a:latin typeface="+mj-lt"/>
              </a:rPr>
              <a:t>park</a:t>
            </a:r>
            <a:r>
              <a:rPr lang="en-US" sz="1600" spc="-25" dirty="0">
                <a:latin typeface="+mj-lt"/>
              </a:rPr>
              <a:t> </a:t>
            </a:r>
            <a:r>
              <a:rPr lang="en-US" sz="1600" dirty="0">
                <a:latin typeface="+mj-lt"/>
              </a:rPr>
              <a:t>outside</a:t>
            </a:r>
            <a:r>
              <a:rPr lang="en-US" sz="1600" spc="-55" dirty="0">
                <a:latin typeface="+mj-lt"/>
              </a:rPr>
              <a:t> </a:t>
            </a:r>
            <a:r>
              <a:rPr lang="en-US" sz="1600" dirty="0">
                <a:latin typeface="+mj-lt"/>
              </a:rPr>
              <a:t>of</a:t>
            </a:r>
            <a:r>
              <a:rPr lang="en-US" sz="1600" spc="-20" dirty="0">
                <a:latin typeface="+mj-lt"/>
              </a:rPr>
              <a:t> </a:t>
            </a:r>
            <a:r>
              <a:rPr lang="en-US" sz="1600" dirty="0">
                <a:latin typeface="+mj-lt"/>
              </a:rPr>
              <a:t>the</a:t>
            </a:r>
            <a:r>
              <a:rPr lang="en-US" sz="1600" spc="-30" dirty="0">
                <a:latin typeface="+mj-lt"/>
              </a:rPr>
              <a:t> </a:t>
            </a:r>
            <a:r>
              <a:rPr lang="en-US" sz="1600" spc="-10" dirty="0">
                <a:latin typeface="+mj-lt"/>
              </a:rPr>
              <a:t>accommodation</a:t>
            </a:r>
            <a:r>
              <a:rPr lang="en-US" sz="1600" spc="-50" dirty="0">
                <a:latin typeface="+mj-lt"/>
              </a:rPr>
              <a:t> </a:t>
            </a:r>
            <a:r>
              <a:rPr lang="en-US" sz="1600" dirty="0">
                <a:latin typeface="+mj-lt"/>
              </a:rPr>
              <a:t>building</a:t>
            </a:r>
            <a:r>
              <a:rPr lang="en-US" sz="1600" spc="-45" dirty="0">
                <a:latin typeface="+mj-lt"/>
              </a:rPr>
              <a:t> </a:t>
            </a:r>
            <a:r>
              <a:rPr lang="en-US" sz="1600" dirty="0">
                <a:latin typeface="+mj-lt"/>
              </a:rPr>
              <a:t>must</a:t>
            </a:r>
            <a:r>
              <a:rPr lang="en-US" sz="1600" spc="-25" dirty="0">
                <a:latin typeface="+mj-lt"/>
              </a:rPr>
              <a:t> </a:t>
            </a:r>
            <a:r>
              <a:rPr lang="en-US" sz="1600" dirty="0">
                <a:latin typeface="+mj-lt"/>
              </a:rPr>
              <a:t>park</a:t>
            </a:r>
            <a:r>
              <a:rPr lang="en-US" sz="1600" spc="-35" dirty="0">
                <a:latin typeface="+mj-lt"/>
              </a:rPr>
              <a:t> </a:t>
            </a:r>
            <a:r>
              <a:rPr lang="en-US" sz="1600" dirty="0">
                <a:latin typeface="+mj-lt"/>
              </a:rPr>
              <a:t>in</a:t>
            </a:r>
            <a:r>
              <a:rPr lang="en-US" sz="1600" spc="-20" dirty="0">
                <a:latin typeface="+mj-lt"/>
              </a:rPr>
              <a:t> </a:t>
            </a:r>
            <a:r>
              <a:rPr lang="en-US" sz="1600" dirty="0">
                <a:latin typeface="+mj-lt"/>
              </a:rPr>
              <a:t>an</a:t>
            </a:r>
            <a:r>
              <a:rPr lang="en-US" sz="1600" spc="-20" dirty="0">
                <a:latin typeface="+mj-lt"/>
              </a:rPr>
              <a:t> </a:t>
            </a:r>
            <a:r>
              <a:rPr lang="en-US" sz="1600" dirty="0">
                <a:latin typeface="+mj-lt"/>
              </a:rPr>
              <a:t>"offset"</a:t>
            </a:r>
            <a:r>
              <a:rPr lang="en-US" sz="1600" spc="-15" dirty="0">
                <a:latin typeface="+mj-lt"/>
              </a:rPr>
              <a:t> </a:t>
            </a:r>
            <a:r>
              <a:rPr lang="en-US" sz="1600" dirty="0">
                <a:latin typeface="+mj-lt"/>
              </a:rPr>
              <a:t>manner</a:t>
            </a:r>
            <a:r>
              <a:rPr lang="en-US" sz="1600" spc="-40" dirty="0">
                <a:latin typeface="+mj-lt"/>
              </a:rPr>
              <a:t> </a:t>
            </a:r>
            <a:r>
              <a:rPr lang="en-US" sz="1600" dirty="0">
                <a:latin typeface="+mj-lt"/>
              </a:rPr>
              <a:t>as</a:t>
            </a:r>
            <a:r>
              <a:rPr lang="en-US" sz="1600" spc="-25" dirty="0">
                <a:latin typeface="+mj-lt"/>
              </a:rPr>
              <a:t> </a:t>
            </a:r>
            <a:r>
              <a:rPr lang="en-US" sz="1600" dirty="0">
                <a:latin typeface="+mj-lt"/>
              </a:rPr>
              <a:t>per</a:t>
            </a:r>
            <a:r>
              <a:rPr lang="en-US" sz="1600" spc="-30" dirty="0">
                <a:latin typeface="+mj-lt"/>
              </a:rPr>
              <a:t> </a:t>
            </a:r>
            <a:r>
              <a:rPr lang="en-US" sz="1600" dirty="0">
                <a:latin typeface="+mj-lt"/>
              </a:rPr>
              <a:t>the</a:t>
            </a:r>
            <a:r>
              <a:rPr lang="en-US" sz="1600" spc="-25" dirty="0">
                <a:latin typeface="+mj-lt"/>
              </a:rPr>
              <a:t> </a:t>
            </a:r>
            <a:r>
              <a:rPr lang="en-US" sz="1600" dirty="0">
                <a:latin typeface="+mj-lt"/>
              </a:rPr>
              <a:t>diagram</a:t>
            </a:r>
            <a:r>
              <a:rPr lang="en-US" sz="1600" spc="-50" dirty="0">
                <a:latin typeface="+mj-lt"/>
              </a:rPr>
              <a:t> </a:t>
            </a:r>
            <a:r>
              <a:rPr lang="en-US" sz="1600" dirty="0">
                <a:latin typeface="+mj-lt"/>
              </a:rPr>
              <a:t>shown</a:t>
            </a:r>
            <a:r>
              <a:rPr lang="en-US" sz="1600" spc="-15" dirty="0">
                <a:latin typeface="+mj-lt"/>
              </a:rPr>
              <a:t> </a:t>
            </a:r>
            <a:r>
              <a:rPr lang="en-US" sz="1600" spc="-10" dirty="0">
                <a:latin typeface="+mj-lt"/>
              </a:rPr>
              <a:t>below.</a:t>
            </a:r>
          </a:p>
          <a:p>
            <a:pPr marL="241300" indent="-229235">
              <a:lnSpc>
                <a:spcPct val="100000"/>
              </a:lnSpc>
              <a:spcBef>
                <a:spcPts val="940"/>
              </a:spcBef>
              <a:buAutoNum type="arabicPeriod" startAt="3"/>
              <a:tabLst>
                <a:tab pos="241935" algn="l"/>
              </a:tabLst>
            </a:pPr>
            <a:endParaRPr lang="en-US" sz="1600" spc="-10" dirty="0">
              <a:latin typeface="+mj-lt"/>
            </a:endParaRPr>
          </a:p>
          <a:p>
            <a:pPr marL="241300" indent="-229235">
              <a:lnSpc>
                <a:spcPct val="100000"/>
              </a:lnSpc>
              <a:spcBef>
                <a:spcPts val="940"/>
              </a:spcBef>
              <a:buAutoNum type="arabicPeriod" startAt="3"/>
              <a:tabLst>
                <a:tab pos="241935" algn="l"/>
              </a:tabLst>
            </a:pPr>
            <a:endParaRPr lang="en-US" sz="1600" spc="-10" dirty="0">
              <a:latin typeface="+mj-lt"/>
            </a:endParaRPr>
          </a:p>
          <a:p>
            <a:pPr marL="241300" indent="-229235">
              <a:lnSpc>
                <a:spcPct val="100000"/>
              </a:lnSpc>
              <a:spcBef>
                <a:spcPts val="940"/>
              </a:spcBef>
              <a:buAutoNum type="arabicPeriod" startAt="3"/>
              <a:tabLst>
                <a:tab pos="241935" algn="l"/>
              </a:tabLst>
            </a:pPr>
            <a:endParaRPr lang="en-US" sz="1600" spc="-10" dirty="0">
              <a:latin typeface="+mj-lt"/>
            </a:endParaRPr>
          </a:p>
          <a:p>
            <a:pPr marL="241300" marR="5080" indent="-228600">
              <a:lnSpc>
                <a:spcPct val="120000"/>
              </a:lnSpc>
              <a:spcBef>
                <a:spcPts val="95"/>
              </a:spcBef>
              <a:buAutoNum type="arabicPeriod" startAt="4"/>
              <a:tabLst>
                <a:tab pos="241300" algn="l"/>
              </a:tabLst>
            </a:pPr>
            <a:r>
              <a:rPr lang="en-US" sz="1600" dirty="0">
                <a:latin typeface="+mj-lt"/>
                <a:cs typeface="Arial"/>
              </a:rPr>
              <a:t>Access</a:t>
            </a:r>
            <a:r>
              <a:rPr lang="en-US" sz="1600" spc="-65" dirty="0">
                <a:latin typeface="+mj-lt"/>
                <a:cs typeface="Arial"/>
              </a:rPr>
              <a:t> </a:t>
            </a:r>
            <a:r>
              <a:rPr lang="en-US" sz="1600" dirty="0">
                <a:latin typeface="+mj-lt"/>
                <a:cs typeface="Arial"/>
              </a:rPr>
              <a:t>to</a:t>
            </a:r>
            <a:r>
              <a:rPr lang="en-US" sz="1600" spc="-40" dirty="0">
                <a:latin typeface="+mj-lt"/>
                <a:cs typeface="Arial"/>
              </a:rPr>
              <a:t> Ekati main </a:t>
            </a:r>
            <a:r>
              <a:rPr lang="en-US" sz="1600" dirty="0">
                <a:latin typeface="+mj-lt"/>
                <a:cs typeface="Arial"/>
              </a:rPr>
              <a:t>camp</a:t>
            </a:r>
            <a:r>
              <a:rPr lang="en-US" sz="1600" spc="-45" dirty="0">
                <a:latin typeface="+mj-lt"/>
                <a:cs typeface="Arial"/>
              </a:rPr>
              <a:t> </a:t>
            </a:r>
            <a:r>
              <a:rPr lang="en-US" sz="1600" dirty="0">
                <a:latin typeface="+mj-lt"/>
                <a:cs typeface="Arial"/>
              </a:rPr>
              <a:t>has</a:t>
            </a:r>
            <a:r>
              <a:rPr lang="en-US" sz="1600" spc="-35" dirty="0">
                <a:latin typeface="+mj-lt"/>
                <a:cs typeface="Arial"/>
              </a:rPr>
              <a:t> </a:t>
            </a:r>
            <a:r>
              <a:rPr lang="en-US" sz="1600" dirty="0">
                <a:latin typeface="+mj-lt"/>
                <a:cs typeface="Arial"/>
              </a:rPr>
              <a:t>been</a:t>
            </a:r>
            <a:r>
              <a:rPr lang="en-US" sz="1600" spc="-45" dirty="0">
                <a:latin typeface="+mj-lt"/>
                <a:cs typeface="Arial"/>
              </a:rPr>
              <a:t> reinstated strictly for dine in</a:t>
            </a:r>
            <a:r>
              <a:rPr lang="en-US" sz="1600" spc="-65" dirty="0">
                <a:latin typeface="+mj-lt"/>
                <a:cs typeface="Arial"/>
              </a:rPr>
              <a:t> or take out only during meal service hours. Breakfast: 4:30 am to 8:00 am, Lunch: 12:00pm to 1 pm, Supper: 4:30 p.m. to 8:00 p.m. The lunchroom will be open 24hrs for self-take-out. </a:t>
            </a:r>
            <a:r>
              <a:rPr lang="en-US" sz="1600" dirty="0">
                <a:latin typeface="+mj-lt"/>
                <a:cs typeface="Arial"/>
              </a:rPr>
              <a:t>In</a:t>
            </a:r>
            <a:r>
              <a:rPr lang="en-US" sz="1600" spc="-55" dirty="0">
                <a:latin typeface="+mj-lt"/>
                <a:cs typeface="Arial"/>
              </a:rPr>
              <a:t> </a:t>
            </a:r>
            <a:r>
              <a:rPr lang="en-US" sz="1600" dirty="0">
                <a:latin typeface="+mj-lt"/>
                <a:cs typeface="Arial"/>
              </a:rPr>
              <a:t>the</a:t>
            </a:r>
            <a:r>
              <a:rPr lang="en-US" sz="1600" spc="-40" dirty="0">
                <a:latin typeface="+mj-lt"/>
                <a:cs typeface="Arial"/>
              </a:rPr>
              <a:t> </a:t>
            </a:r>
            <a:r>
              <a:rPr lang="en-US" sz="1600" dirty="0">
                <a:latin typeface="+mj-lt"/>
                <a:cs typeface="Arial"/>
              </a:rPr>
              <a:t>event</a:t>
            </a:r>
            <a:r>
              <a:rPr lang="en-US" sz="1600" spc="-25" dirty="0">
                <a:latin typeface="+mj-lt"/>
                <a:cs typeface="Arial"/>
              </a:rPr>
              <a:t> </a:t>
            </a:r>
            <a:r>
              <a:rPr lang="en-US" sz="1600" dirty="0">
                <a:latin typeface="+mj-lt"/>
                <a:cs typeface="Arial"/>
              </a:rPr>
              <a:t>of</a:t>
            </a:r>
            <a:r>
              <a:rPr lang="en-US" sz="1600" spc="-35" dirty="0">
                <a:latin typeface="+mj-lt"/>
                <a:cs typeface="Arial"/>
              </a:rPr>
              <a:t> </a:t>
            </a:r>
            <a:r>
              <a:rPr lang="en-US" sz="1600" dirty="0">
                <a:latin typeface="+mj-lt"/>
                <a:cs typeface="Arial"/>
              </a:rPr>
              <a:t>severe</a:t>
            </a:r>
            <a:r>
              <a:rPr lang="en-US" sz="1600" spc="-40" dirty="0">
                <a:latin typeface="+mj-lt"/>
                <a:cs typeface="Arial"/>
              </a:rPr>
              <a:t> </a:t>
            </a:r>
            <a:r>
              <a:rPr lang="en-US" sz="1600" dirty="0">
                <a:latin typeface="+mj-lt"/>
                <a:cs typeface="Arial"/>
              </a:rPr>
              <a:t>weather</a:t>
            </a:r>
            <a:r>
              <a:rPr lang="en-US" sz="1600" spc="-45" dirty="0">
                <a:latin typeface="+mj-lt"/>
                <a:cs typeface="Arial"/>
              </a:rPr>
              <a:t> </a:t>
            </a:r>
            <a:r>
              <a:rPr lang="en-US" sz="1600" dirty="0">
                <a:latin typeface="+mj-lt"/>
                <a:cs typeface="Arial"/>
              </a:rPr>
              <a:t>where</a:t>
            </a:r>
            <a:r>
              <a:rPr lang="en-US" sz="1600" spc="-30" dirty="0">
                <a:latin typeface="+mj-lt"/>
                <a:cs typeface="Arial"/>
              </a:rPr>
              <a:t> </a:t>
            </a:r>
            <a:r>
              <a:rPr lang="en-US" sz="1600" dirty="0">
                <a:latin typeface="+mj-lt"/>
                <a:cs typeface="Arial"/>
              </a:rPr>
              <a:t>it</a:t>
            </a:r>
            <a:r>
              <a:rPr lang="en-US" sz="1600" spc="-35" dirty="0">
                <a:latin typeface="+mj-lt"/>
                <a:cs typeface="Arial"/>
              </a:rPr>
              <a:t> </a:t>
            </a:r>
            <a:r>
              <a:rPr lang="en-US" sz="1600" dirty="0">
                <a:latin typeface="+mj-lt"/>
                <a:cs typeface="Arial"/>
              </a:rPr>
              <a:t>necessary</a:t>
            </a:r>
            <a:r>
              <a:rPr lang="en-US" sz="1600" spc="-60" dirty="0">
                <a:latin typeface="+mj-lt"/>
                <a:cs typeface="Arial"/>
              </a:rPr>
              <a:t> </a:t>
            </a:r>
            <a:r>
              <a:rPr lang="en-US" sz="1600" dirty="0">
                <a:latin typeface="+mj-lt"/>
                <a:cs typeface="Arial"/>
              </a:rPr>
              <a:t>to</a:t>
            </a:r>
            <a:r>
              <a:rPr lang="en-US" sz="1600" spc="-40" dirty="0">
                <a:latin typeface="+mj-lt"/>
                <a:cs typeface="Arial"/>
              </a:rPr>
              <a:t> </a:t>
            </a:r>
            <a:r>
              <a:rPr lang="en-US" sz="1600" dirty="0">
                <a:latin typeface="+mj-lt"/>
                <a:cs typeface="Arial"/>
              </a:rPr>
              <a:t>provide</a:t>
            </a:r>
            <a:r>
              <a:rPr lang="en-US" sz="1600" spc="-30" dirty="0">
                <a:latin typeface="+mj-lt"/>
                <a:cs typeface="Arial"/>
              </a:rPr>
              <a:t> </a:t>
            </a:r>
            <a:r>
              <a:rPr lang="en-US" sz="1600" dirty="0">
                <a:latin typeface="+mj-lt"/>
                <a:cs typeface="Arial"/>
              </a:rPr>
              <a:t>safe</a:t>
            </a:r>
            <a:r>
              <a:rPr lang="en-US" sz="1600" spc="-50" dirty="0">
                <a:latin typeface="+mj-lt"/>
                <a:cs typeface="Arial"/>
              </a:rPr>
              <a:t> </a:t>
            </a:r>
            <a:r>
              <a:rPr lang="en-US" sz="1600" dirty="0">
                <a:latin typeface="+mj-lt"/>
                <a:cs typeface="Arial"/>
              </a:rPr>
              <a:t>resting</a:t>
            </a:r>
            <a:r>
              <a:rPr lang="en-US" sz="1600" spc="-65" dirty="0">
                <a:latin typeface="+mj-lt"/>
                <a:cs typeface="Arial"/>
              </a:rPr>
              <a:t> </a:t>
            </a:r>
            <a:r>
              <a:rPr lang="en-US" sz="1600" dirty="0">
                <a:latin typeface="+mj-lt"/>
                <a:cs typeface="Arial"/>
              </a:rPr>
              <a:t>area,</a:t>
            </a:r>
            <a:r>
              <a:rPr lang="en-US" sz="1600" spc="-50" dirty="0">
                <a:latin typeface="+mj-lt"/>
                <a:cs typeface="Arial"/>
              </a:rPr>
              <a:t> </a:t>
            </a:r>
            <a:r>
              <a:rPr lang="en-US" sz="1600" dirty="0">
                <a:latin typeface="+mj-lt"/>
                <a:cs typeface="Arial"/>
              </a:rPr>
              <a:t>Ekati</a:t>
            </a:r>
            <a:r>
              <a:rPr lang="en-US" sz="1600" spc="-40" dirty="0">
                <a:latin typeface="+mj-lt"/>
                <a:cs typeface="Arial"/>
              </a:rPr>
              <a:t> </a:t>
            </a:r>
            <a:r>
              <a:rPr lang="en-US" sz="1600" dirty="0">
                <a:latin typeface="+mj-lt"/>
                <a:cs typeface="Arial"/>
              </a:rPr>
              <a:t>will</a:t>
            </a:r>
            <a:r>
              <a:rPr lang="en-US" sz="1600" spc="-20" dirty="0">
                <a:latin typeface="+mj-lt"/>
                <a:cs typeface="Arial"/>
              </a:rPr>
              <a:t> </a:t>
            </a:r>
            <a:r>
              <a:rPr lang="en-US" sz="1600" dirty="0">
                <a:latin typeface="+mj-lt"/>
                <a:cs typeface="Arial"/>
              </a:rPr>
              <a:t>have</a:t>
            </a:r>
            <a:r>
              <a:rPr lang="en-US" sz="1600" spc="-15" dirty="0">
                <a:latin typeface="+mj-lt"/>
                <a:cs typeface="Arial"/>
              </a:rPr>
              <a:t> </a:t>
            </a:r>
            <a:r>
              <a:rPr lang="en-US" sz="1600" dirty="0">
                <a:latin typeface="+mj-lt"/>
                <a:cs typeface="Arial"/>
              </a:rPr>
              <a:t>a</a:t>
            </a:r>
            <a:r>
              <a:rPr lang="en-US" sz="1600" spc="-35" dirty="0">
                <a:latin typeface="+mj-lt"/>
                <a:cs typeface="Arial"/>
              </a:rPr>
              <a:t> </a:t>
            </a:r>
            <a:r>
              <a:rPr lang="en-US" sz="1600" dirty="0">
                <a:latin typeface="+mj-lt"/>
                <a:cs typeface="Arial"/>
              </a:rPr>
              <a:t>designated</a:t>
            </a:r>
            <a:r>
              <a:rPr lang="en-US" sz="1600" spc="-60" dirty="0">
                <a:latin typeface="+mj-lt"/>
                <a:cs typeface="Arial"/>
              </a:rPr>
              <a:t> </a:t>
            </a:r>
            <a:r>
              <a:rPr lang="en-US" sz="1600" dirty="0">
                <a:latin typeface="+mj-lt"/>
                <a:cs typeface="Arial"/>
              </a:rPr>
              <a:t>isolation</a:t>
            </a:r>
            <a:r>
              <a:rPr lang="en-US" sz="1600" spc="-65" dirty="0">
                <a:latin typeface="+mj-lt"/>
                <a:cs typeface="Arial"/>
              </a:rPr>
              <a:t> </a:t>
            </a:r>
            <a:r>
              <a:rPr lang="en-US" sz="1600" dirty="0">
                <a:latin typeface="+mj-lt"/>
                <a:cs typeface="Arial"/>
              </a:rPr>
              <a:t>accommodation</a:t>
            </a:r>
            <a:r>
              <a:rPr lang="en-US" sz="1600" spc="-65" dirty="0">
                <a:latin typeface="+mj-lt"/>
                <a:cs typeface="Arial"/>
              </a:rPr>
              <a:t> </a:t>
            </a:r>
            <a:r>
              <a:rPr lang="en-US" sz="1600" dirty="0">
                <a:latin typeface="+mj-lt"/>
                <a:cs typeface="Arial"/>
              </a:rPr>
              <a:t>wing</a:t>
            </a:r>
            <a:r>
              <a:rPr lang="en-US" sz="1600" spc="-20" dirty="0">
                <a:latin typeface="+mj-lt"/>
                <a:cs typeface="Arial"/>
              </a:rPr>
              <a:t> with </a:t>
            </a:r>
            <a:r>
              <a:rPr lang="en-US" sz="1600" dirty="0">
                <a:latin typeface="+mj-lt"/>
                <a:cs typeface="Arial"/>
              </a:rPr>
              <a:t>rear-door</a:t>
            </a:r>
            <a:r>
              <a:rPr lang="en-US" sz="1600" spc="-55" dirty="0">
                <a:latin typeface="+mj-lt"/>
                <a:cs typeface="Arial"/>
              </a:rPr>
              <a:t> </a:t>
            </a:r>
            <a:r>
              <a:rPr lang="en-US" sz="1600" dirty="0">
                <a:latin typeface="+mj-lt"/>
                <a:cs typeface="Arial"/>
              </a:rPr>
              <a:t>access</a:t>
            </a:r>
            <a:r>
              <a:rPr lang="en-US" sz="1600" spc="-60" dirty="0">
                <a:latin typeface="+mj-lt"/>
                <a:cs typeface="Arial"/>
              </a:rPr>
              <a:t> </a:t>
            </a:r>
            <a:r>
              <a:rPr lang="en-US" sz="1600" dirty="0">
                <a:latin typeface="+mj-lt"/>
                <a:cs typeface="Arial"/>
              </a:rPr>
              <a:t>only</a:t>
            </a:r>
            <a:r>
              <a:rPr lang="en-US" sz="1600" spc="-35" dirty="0">
                <a:latin typeface="+mj-lt"/>
                <a:cs typeface="Arial"/>
              </a:rPr>
              <a:t> </a:t>
            </a:r>
            <a:r>
              <a:rPr lang="en-US" sz="1600" dirty="0">
                <a:latin typeface="+mj-lt"/>
                <a:cs typeface="Arial"/>
              </a:rPr>
              <a:t>which</a:t>
            </a:r>
            <a:r>
              <a:rPr lang="en-US" sz="1600" spc="-30" dirty="0">
                <a:latin typeface="+mj-lt"/>
                <a:cs typeface="Arial"/>
              </a:rPr>
              <a:t> </a:t>
            </a:r>
            <a:r>
              <a:rPr lang="en-US" sz="1600" dirty="0">
                <a:latin typeface="+mj-lt"/>
                <a:cs typeface="Arial"/>
              </a:rPr>
              <a:t>will</a:t>
            </a:r>
            <a:r>
              <a:rPr lang="en-US" sz="1600" spc="-10" dirty="0">
                <a:latin typeface="+mj-lt"/>
                <a:cs typeface="Arial"/>
              </a:rPr>
              <a:t> </a:t>
            </a:r>
            <a:r>
              <a:rPr lang="en-US" sz="1600" dirty="0">
                <a:latin typeface="+mj-lt"/>
                <a:cs typeface="Arial"/>
              </a:rPr>
              <a:t>allow</a:t>
            </a:r>
            <a:r>
              <a:rPr lang="en-US" sz="1600" spc="-35" dirty="0">
                <a:latin typeface="+mj-lt"/>
                <a:cs typeface="Arial"/>
              </a:rPr>
              <a:t> </a:t>
            </a:r>
            <a:r>
              <a:rPr lang="en-US" sz="1600" dirty="0">
                <a:latin typeface="+mj-lt"/>
                <a:cs typeface="Arial"/>
              </a:rPr>
              <a:t>for</a:t>
            </a:r>
            <a:r>
              <a:rPr lang="en-US" sz="1600" spc="-50" dirty="0">
                <a:latin typeface="+mj-lt"/>
                <a:cs typeface="Arial"/>
              </a:rPr>
              <a:t> </a:t>
            </a:r>
            <a:r>
              <a:rPr lang="en-US" sz="1600" dirty="0">
                <a:latin typeface="+mj-lt"/>
                <a:cs typeface="Arial"/>
              </a:rPr>
              <a:t>segregation</a:t>
            </a:r>
            <a:r>
              <a:rPr lang="en-US" sz="1600" spc="-65" dirty="0">
                <a:latin typeface="+mj-lt"/>
                <a:cs typeface="Arial"/>
              </a:rPr>
              <a:t> </a:t>
            </a:r>
            <a:r>
              <a:rPr lang="en-US" sz="1600" dirty="0">
                <a:latin typeface="+mj-lt"/>
                <a:cs typeface="Arial"/>
              </a:rPr>
              <a:t>of</a:t>
            </a:r>
            <a:r>
              <a:rPr lang="en-US" sz="1600" spc="-35" dirty="0">
                <a:latin typeface="+mj-lt"/>
                <a:cs typeface="Arial"/>
              </a:rPr>
              <a:t> </a:t>
            </a:r>
            <a:r>
              <a:rPr lang="en-US" sz="1600" dirty="0">
                <a:latin typeface="+mj-lt"/>
                <a:cs typeface="Arial"/>
              </a:rPr>
              <a:t>our</a:t>
            </a:r>
            <a:r>
              <a:rPr lang="en-US" sz="1600" spc="-40" dirty="0">
                <a:latin typeface="+mj-lt"/>
                <a:cs typeface="Arial"/>
              </a:rPr>
              <a:t> </a:t>
            </a:r>
            <a:r>
              <a:rPr lang="en-US" sz="1600" dirty="0">
                <a:latin typeface="+mj-lt"/>
                <a:cs typeface="Arial"/>
              </a:rPr>
              <a:t>workforce</a:t>
            </a:r>
            <a:r>
              <a:rPr lang="en-US" sz="1600" spc="-50" dirty="0">
                <a:latin typeface="+mj-lt"/>
                <a:cs typeface="Arial"/>
              </a:rPr>
              <a:t> </a:t>
            </a:r>
            <a:r>
              <a:rPr lang="en-US" sz="1600" dirty="0">
                <a:latin typeface="+mj-lt"/>
                <a:cs typeface="Arial"/>
              </a:rPr>
              <a:t>and</a:t>
            </a:r>
            <a:r>
              <a:rPr lang="en-US" sz="1600" spc="-40" dirty="0">
                <a:latin typeface="+mj-lt"/>
                <a:cs typeface="Arial"/>
              </a:rPr>
              <a:t> </a:t>
            </a:r>
            <a:r>
              <a:rPr lang="en-US" sz="1600" dirty="0">
                <a:latin typeface="+mj-lt"/>
                <a:cs typeface="Arial"/>
              </a:rPr>
              <a:t>the</a:t>
            </a:r>
            <a:r>
              <a:rPr lang="en-US" sz="1600" spc="-50" dirty="0">
                <a:latin typeface="+mj-lt"/>
                <a:cs typeface="Arial"/>
              </a:rPr>
              <a:t> </a:t>
            </a:r>
            <a:r>
              <a:rPr lang="en-US" sz="1600" dirty="0">
                <a:latin typeface="+mj-lt"/>
                <a:cs typeface="Arial"/>
              </a:rPr>
              <a:t>drivers.</a:t>
            </a:r>
            <a:r>
              <a:rPr lang="en-US" sz="1600" spc="-40" dirty="0">
                <a:latin typeface="+mj-lt"/>
                <a:cs typeface="Arial"/>
              </a:rPr>
              <a:t> </a:t>
            </a:r>
            <a:endParaRPr lang="en-US" sz="1600" dirty="0">
              <a:latin typeface="+mj-lt"/>
            </a:endParaRPr>
          </a:p>
          <a:p>
            <a:endParaRPr lang="en-US" sz="1600" dirty="0">
              <a:latin typeface="+mj-lt"/>
            </a:endParaRPr>
          </a:p>
        </p:txBody>
      </p:sp>
      <p:pic>
        <p:nvPicPr>
          <p:cNvPr id="6" name="object 6" descr="A black and blue rectangles&#10;&#10;Description automatically generated">
            <a:extLst>
              <a:ext uri="{FF2B5EF4-FFF2-40B4-BE49-F238E27FC236}">
                <a16:creationId xmlns:a16="http://schemas.microsoft.com/office/drawing/2014/main" id="{89CD183E-8661-3F1F-9407-DC944422867A}"/>
              </a:ext>
            </a:extLst>
          </p:cNvPr>
          <p:cNvPicPr/>
          <p:nvPr/>
        </p:nvPicPr>
        <p:blipFill>
          <a:blip r:embed="rId3"/>
          <a:stretch>
            <a:fillRect/>
          </a:stretch>
        </p:blipFill>
        <p:spPr>
          <a:xfrm>
            <a:off x="1415497" y="4356039"/>
            <a:ext cx="2598216" cy="447503"/>
          </a:xfrm>
          <a:prstGeom prst="rect">
            <a:avLst/>
          </a:prstGeom>
        </p:spPr>
      </p:pic>
      <p:pic>
        <p:nvPicPr>
          <p:cNvPr id="9" name="object 6" descr="A black and blue rectangles&#10;&#10;Description automatically generated">
            <a:extLst>
              <a:ext uri="{FF2B5EF4-FFF2-40B4-BE49-F238E27FC236}">
                <a16:creationId xmlns:a16="http://schemas.microsoft.com/office/drawing/2014/main" id="{3D2CB01B-9D17-51EA-E4F1-64A4E8063FE7}"/>
              </a:ext>
            </a:extLst>
          </p:cNvPr>
          <p:cNvPicPr/>
          <p:nvPr/>
        </p:nvPicPr>
        <p:blipFill>
          <a:blip r:embed="rId3"/>
          <a:stretch>
            <a:fillRect/>
          </a:stretch>
        </p:blipFill>
        <p:spPr>
          <a:xfrm>
            <a:off x="4621440" y="4356038"/>
            <a:ext cx="2598216" cy="447503"/>
          </a:xfrm>
          <a:prstGeom prst="rect">
            <a:avLst/>
          </a:prstGeom>
        </p:spPr>
      </p:pic>
      <p:pic>
        <p:nvPicPr>
          <p:cNvPr id="10" name="object 6" descr="A black and blue rectangles&#10;&#10;Description automatically generated">
            <a:extLst>
              <a:ext uri="{FF2B5EF4-FFF2-40B4-BE49-F238E27FC236}">
                <a16:creationId xmlns:a16="http://schemas.microsoft.com/office/drawing/2014/main" id="{B7F13AFC-C5F4-2BF4-94FD-DDD522341D18}"/>
              </a:ext>
            </a:extLst>
          </p:cNvPr>
          <p:cNvPicPr/>
          <p:nvPr/>
        </p:nvPicPr>
        <p:blipFill>
          <a:blip r:embed="rId3"/>
          <a:stretch>
            <a:fillRect/>
          </a:stretch>
        </p:blipFill>
        <p:spPr>
          <a:xfrm>
            <a:off x="8135814" y="4356038"/>
            <a:ext cx="2598216" cy="447503"/>
          </a:xfrm>
          <a:prstGeom prst="rect">
            <a:avLst/>
          </a:prstGeom>
        </p:spPr>
      </p:pic>
    </p:spTree>
    <p:extLst>
      <p:ext uri="{BB962C8B-B14F-4D97-AF65-F5344CB8AC3E}">
        <p14:creationId xmlns:p14="http://schemas.microsoft.com/office/powerpoint/2010/main" val="36033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2CCC-4F3B-874B-375C-5ADF0B2C9DCC}"/>
              </a:ext>
            </a:extLst>
          </p:cNvPr>
          <p:cNvSpPr>
            <a:spLocks noGrp="1"/>
          </p:cNvSpPr>
          <p:nvPr>
            <p:ph type="title"/>
          </p:nvPr>
        </p:nvSpPr>
        <p:spPr>
          <a:xfrm>
            <a:off x="744195" y="279898"/>
            <a:ext cx="10835190" cy="864096"/>
          </a:xfrm>
        </p:spPr>
        <p:txBody>
          <a:bodyPr/>
          <a:lstStyle/>
          <a:p>
            <a:r>
              <a:rPr lang="en-US" spc="-30" dirty="0"/>
              <a:t>MISERY/LYNX</a:t>
            </a:r>
            <a:r>
              <a:rPr lang="en-US" spc="-135" dirty="0"/>
              <a:t> </a:t>
            </a:r>
            <a:r>
              <a:rPr lang="en-US" dirty="0"/>
              <a:t>ROAD</a:t>
            </a:r>
            <a:r>
              <a:rPr lang="en-US" spc="-100" dirty="0"/>
              <a:t> </a:t>
            </a:r>
            <a:r>
              <a:rPr lang="en-US" dirty="0"/>
              <a:t>&amp;</a:t>
            </a:r>
            <a:r>
              <a:rPr lang="en-US" spc="-90" dirty="0"/>
              <a:t> </a:t>
            </a:r>
            <a:r>
              <a:rPr lang="en-US" spc="-80" dirty="0"/>
              <a:t>PAUL</a:t>
            </a:r>
            <a:r>
              <a:rPr lang="en-US" spc="-150" dirty="0"/>
              <a:t> </a:t>
            </a:r>
            <a:r>
              <a:rPr lang="en-US" dirty="0"/>
              <a:t>LAKE</a:t>
            </a:r>
            <a:r>
              <a:rPr lang="en-US" spc="-90" dirty="0"/>
              <a:t> </a:t>
            </a:r>
            <a:r>
              <a:rPr lang="en-US" dirty="0"/>
              <a:t>BRIDGE</a:t>
            </a:r>
            <a:r>
              <a:rPr lang="en-US" spc="-90" dirty="0"/>
              <a:t> </a:t>
            </a:r>
            <a:r>
              <a:rPr lang="en-US" spc="-10" dirty="0"/>
              <a:t>RULES</a:t>
            </a:r>
            <a:endParaRPr lang="en-US" dirty="0"/>
          </a:p>
        </p:txBody>
      </p:sp>
      <p:sp>
        <p:nvSpPr>
          <p:cNvPr id="3" name="Slide Number Placeholder 2">
            <a:extLst>
              <a:ext uri="{FF2B5EF4-FFF2-40B4-BE49-F238E27FC236}">
                <a16:creationId xmlns:a16="http://schemas.microsoft.com/office/drawing/2014/main" id="{9476BB69-81E4-D75F-BED7-1D42561C24CC}"/>
              </a:ext>
            </a:extLst>
          </p:cNvPr>
          <p:cNvSpPr>
            <a:spLocks noGrp="1"/>
          </p:cNvSpPr>
          <p:nvPr>
            <p:ph type="sldNum" sz="quarter" idx="12"/>
          </p:nvPr>
        </p:nvSpPr>
        <p:spPr>
          <a:xfrm>
            <a:off x="9190756" y="6356351"/>
            <a:ext cx="2844059" cy="365125"/>
          </a:xfrm>
        </p:spPr>
        <p:txBody>
          <a:bodyPr/>
          <a:lstStyle/>
          <a:p>
            <a:fld id="{C244E544-D5D5-441C-8A6B-1732F40065C7}" type="slidenum">
              <a:rPr lang="en-CA" smtClean="0"/>
              <a:pPr/>
              <a:t>13</a:t>
            </a:fld>
            <a:endParaRPr lang="en-CA"/>
          </a:p>
        </p:txBody>
      </p:sp>
      <p:sp>
        <p:nvSpPr>
          <p:cNvPr id="4" name="Text Placeholder 3">
            <a:extLst>
              <a:ext uri="{FF2B5EF4-FFF2-40B4-BE49-F238E27FC236}">
                <a16:creationId xmlns:a16="http://schemas.microsoft.com/office/drawing/2014/main" id="{F0638FB9-3233-8369-DE3C-2A3B374C64F1}"/>
              </a:ext>
            </a:extLst>
          </p:cNvPr>
          <p:cNvSpPr>
            <a:spLocks noGrp="1"/>
          </p:cNvSpPr>
          <p:nvPr>
            <p:ph type="body" idx="13"/>
          </p:nvPr>
        </p:nvSpPr>
        <p:spPr>
          <a:xfrm>
            <a:off x="748957" y="1128292"/>
            <a:ext cx="10830427" cy="639762"/>
          </a:xfrm>
        </p:spPr>
        <p:txBody>
          <a:bodyPr/>
          <a:lstStyle/>
          <a:p>
            <a:r>
              <a:rPr lang="en-CA" dirty="0"/>
              <a:t>2023 Winter Road Driver’s Orientation </a:t>
            </a:r>
          </a:p>
        </p:txBody>
      </p:sp>
      <p:sp>
        <p:nvSpPr>
          <p:cNvPr id="5" name="TextBox 4">
            <a:extLst>
              <a:ext uri="{FF2B5EF4-FFF2-40B4-BE49-F238E27FC236}">
                <a16:creationId xmlns:a16="http://schemas.microsoft.com/office/drawing/2014/main" id="{10DADD79-9A4A-02DB-4A6A-98280250F440}"/>
              </a:ext>
            </a:extLst>
          </p:cNvPr>
          <p:cNvSpPr txBox="1"/>
          <p:nvPr/>
        </p:nvSpPr>
        <p:spPr>
          <a:xfrm>
            <a:off x="684212" y="1676400"/>
            <a:ext cx="11049000" cy="4909036"/>
          </a:xfrm>
          <a:prstGeom prst="rect">
            <a:avLst/>
          </a:prstGeom>
          <a:noFill/>
        </p:spPr>
        <p:txBody>
          <a:bodyPr wrap="square" lIns="91440" tIns="45720" rIns="91440" bIns="45720" rtlCol="0" anchor="t">
            <a:spAutoFit/>
          </a:bodyPr>
          <a:lstStyle/>
          <a:p>
            <a:pPr marL="12700">
              <a:lnSpc>
                <a:spcPct val="90000"/>
              </a:lnSpc>
              <a:spcBef>
                <a:spcPts val="1090"/>
              </a:spcBef>
            </a:pPr>
            <a:r>
              <a:rPr lang="en-US" sz="1600" b="1" dirty="0">
                <a:solidFill>
                  <a:schemeClr val="tx1"/>
                </a:solidFill>
              </a:rPr>
              <a:t>The</a:t>
            </a:r>
            <a:r>
              <a:rPr lang="en-US" sz="1600" b="1" spc="-20" dirty="0">
                <a:solidFill>
                  <a:schemeClr val="tx1"/>
                </a:solidFill>
              </a:rPr>
              <a:t> </a:t>
            </a:r>
            <a:r>
              <a:rPr lang="en-US" sz="1600" b="1" dirty="0">
                <a:solidFill>
                  <a:schemeClr val="tx1"/>
                </a:solidFill>
              </a:rPr>
              <a:t>following</a:t>
            </a:r>
            <a:r>
              <a:rPr lang="en-US" sz="1600" b="1" spc="-60" dirty="0">
                <a:solidFill>
                  <a:schemeClr val="tx1"/>
                </a:solidFill>
              </a:rPr>
              <a:t> </a:t>
            </a:r>
            <a:r>
              <a:rPr lang="en-US" sz="1600" b="1" dirty="0">
                <a:solidFill>
                  <a:schemeClr val="tx1"/>
                </a:solidFill>
              </a:rPr>
              <a:t>applies</a:t>
            </a:r>
            <a:r>
              <a:rPr lang="en-US" sz="1600" b="1" spc="-15" dirty="0">
                <a:solidFill>
                  <a:schemeClr val="tx1"/>
                </a:solidFill>
              </a:rPr>
              <a:t> </a:t>
            </a:r>
            <a:r>
              <a:rPr lang="en-US" sz="1600" b="1" dirty="0">
                <a:solidFill>
                  <a:schemeClr val="tx1"/>
                </a:solidFill>
              </a:rPr>
              <a:t>to</a:t>
            </a:r>
            <a:r>
              <a:rPr lang="en-US" sz="1600" b="1" spc="-80" dirty="0">
                <a:solidFill>
                  <a:schemeClr val="tx1"/>
                </a:solidFill>
              </a:rPr>
              <a:t> </a:t>
            </a:r>
            <a:r>
              <a:rPr lang="en-US" sz="1600" b="1" dirty="0">
                <a:solidFill>
                  <a:schemeClr val="tx1"/>
                </a:solidFill>
              </a:rPr>
              <a:t>ALL</a:t>
            </a:r>
            <a:r>
              <a:rPr lang="en-US" sz="1600" b="1" spc="-35" dirty="0">
                <a:solidFill>
                  <a:schemeClr val="tx1"/>
                </a:solidFill>
              </a:rPr>
              <a:t> </a:t>
            </a:r>
            <a:r>
              <a:rPr lang="en-US" sz="1600" b="1" dirty="0">
                <a:solidFill>
                  <a:schemeClr val="tx1"/>
                </a:solidFill>
              </a:rPr>
              <a:t>trucks</a:t>
            </a:r>
            <a:r>
              <a:rPr lang="en-US" sz="1600" b="1" spc="-20" dirty="0">
                <a:solidFill>
                  <a:schemeClr val="tx1"/>
                </a:solidFill>
              </a:rPr>
              <a:t> </a:t>
            </a:r>
            <a:r>
              <a:rPr lang="en-US" sz="1600" b="1" dirty="0">
                <a:solidFill>
                  <a:schemeClr val="tx1"/>
                </a:solidFill>
              </a:rPr>
              <a:t>arriving</a:t>
            </a:r>
            <a:r>
              <a:rPr lang="en-US" sz="1600" b="1" spc="25" dirty="0">
                <a:solidFill>
                  <a:schemeClr val="tx1"/>
                </a:solidFill>
              </a:rPr>
              <a:t> </a:t>
            </a:r>
            <a:r>
              <a:rPr lang="en-US" sz="1600" b="1" dirty="0">
                <a:solidFill>
                  <a:schemeClr val="tx1"/>
                </a:solidFill>
              </a:rPr>
              <a:t>at</a:t>
            </a:r>
            <a:r>
              <a:rPr lang="en-US" sz="1600" b="1" spc="-15" dirty="0">
                <a:solidFill>
                  <a:schemeClr val="tx1"/>
                </a:solidFill>
              </a:rPr>
              <a:t> </a:t>
            </a:r>
            <a:r>
              <a:rPr lang="en-US" sz="1600" b="1" dirty="0">
                <a:solidFill>
                  <a:schemeClr val="tx1"/>
                </a:solidFill>
              </a:rPr>
              <a:t>the</a:t>
            </a:r>
            <a:r>
              <a:rPr lang="en-US" sz="1600" b="1" spc="-30" dirty="0">
                <a:solidFill>
                  <a:schemeClr val="tx1"/>
                </a:solidFill>
              </a:rPr>
              <a:t> </a:t>
            </a:r>
            <a:r>
              <a:rPr lang="en-US" sz="1600" b="1" dirty="0">
                <a:solidFill>
                  <a:schemeClr val="tx1"/>
                </a:solidFill>
              </a:rPr>
              <a:t>WR</a:t>
            </a:r>
            <a:r>
              <a:rPr lang="en-US" sz="1600" b="1" spc="-50" dirty="0">
                <a:solidFill>
                  <a:schemeClr val="tx1"/>
                </a:solidFill>
              </a:rPr>
              <a:t>:</a:t>
            </a:r>
            <a:endParaRPr lang="en-US" sz="1600" dirty="0">
              <a:solidFill>
                <a:schemeClr val="tx1"/>
              </a:solidFill>
            </a:endParaRPr>
          </a:p>
          <a:p>
            <a:pPr marL="241300" marR="236220" indent="139700">
              <a:lnSpc>
                <a:spcPct val="90000"/>
              </a:lnSpc>
              <a:spcBef>
                <a:spcPts val="585"/>
              </a:spcBef>
              <a:buSzPct val="92307"/>
              <a:buAutoNum type="arabicPeriod"/>
              <a:tabLst>
                <a:tab pos="381000" algn="l"/>
              </a:tabLst>
            </a:pPr>
            <a:r>
              <a:rPr lang="en-US" sz="1600" dirty="0"/>
              <a:t> While</a:t>
            </a:r>
            <a:r>
              <a:rPr lang="en-US" sz="1600" spc="-65" dirty="0"/>
              <a:t> </a:t>
            </a:r>
            <a:r>
              <a:rPr lang="en-US" sz="1600" dirty="0"/>
              <a:t>travelling on</a:t>
            </a:r>
            <a:r>
              <a:rPr lang="en-US" sz="1600" spc="-30" dirty="0"/>
              <a:t> </a:t>
            </a:r>
            <a:r>
              <a:rPr lang="en-US" sz="1600" dirty="0"/>
              <a:t>Misery</a:t>
            </a:r>
            <a:r>
              <a:rPr lang="en-US" sz="1600" spc="-5" dirty="0"/>
              <a:t> </a:t>
            </a:r>
            <a:r>
              <a:rPr lang="en-US" sz="1600" dirty="0"/>
              <a:t>Road</a:t>
            </a:r>
            <a:r>
              <a:rPr lang="en-US" sz="1600" spc="-30" dirty="0"/>
              <a:t> </a:t>
            </a:r>
            <a:r>
              <a:rPr lang="en-US" sz="1600" dirty="0"/>
              <a:t>you</a:t>
            </a:r>
            <a:r>
              <a:rPr lang="en-US" sz="1600" spc="-20" dirty="0"/>
              <a:t> </a:t>
            </a:r>
            <a:r>
              <a:rPr lang="en-US" sz="1600" dirty="0"/>
              <a:t>must</a:t>
            </a:r>
            <a:r>
              <a:rPr lang="en-US" sz="1600" spc="-20" dirty="0"/>
              <a:t> </a:t>
            </a:r>
            <a:r>
              <a:rPr lang="en-US" sz="1600" dirty="0"/>
              <a:t>call</a:t>
            </a:r>
            <a:r>
              <a:rPr lang="en-US" sz="1600" spc="-30" dirty="0"/>
              <a:t> </a:t>
            </a:r>
            <a:r>
              <a:rPr lang="en-US" sz="1600" dirty="0"/>
              <a:t>in</a:t>
            </a:r>
            <a:r>
              <a:rPr lang="en-US" sz="1600" spc="-35" dirty="0"/>
              <a:t> </a:t>
            </a:r>
            <a:r>
              <a:rPr lang="en-US" sz="1600" dirty="0"/>
              <a:t>the</a:t>
            </a:r>
            <a:r>
              <a:rPr lang="en-US" sz="1600" spc="-20" dirty="0"/>
              <a:t> </a:t>
            </a:r>
            <a:r>
              <a:rPr lang="en-US" sz="1600" dirty="0"/>
              <a:t>road</a:t>
            </a:r>
            <a:r>
              <a:rPr lang="en-US" sz="1600" spc="-20" dirty="0"/>
              <a:t> </a:t>
            </a:r>
            <a:r>
              <a:rPr lang="en-US" sz="1600" dirty="0"/>
              <a:t>kilometer</a:t>
            </a:r>
            <a:r>
              <a:rPr lang="en-US" sz="1600" spc="-15" dirty="0"/>
              <a:t> </a:t>
            </a:r>
            <a:r>
              <a:rPr lang="en-US" sz="1600" spc="-10" dirty="0"/>
              <a:t>signs, </a:t>
            </a:r>
            <a:r>
              <a:rPr lang="en-US" sz="1600" dirty="0"/>
              <a:t>direction</a:t>
            </a:r>
            <a:r>
              <a:rPr lang="en-US" sz="1600" spc="-25" dirty="0"/>
              <a:t> </a:t>
            </a:r>
            <a:r>
              <a:rPr lang="en-US" sz="1600" dirty="0"/>
              <a:t>of</a:t>
            </a:r>
            <a:r>
              <a:rPr lang="en-US" sz="1600" spc="-50" dirty="0"/>
              <a:t> </a:t>
            </a:r>
            <a:r>
              <a:rPr lang="en-US" sz="1600" dirty="0"/>
              <a:t>travel</a:t>
            </a:r>
            <a:r>
              <a:rPr lang="en-US" sz="1600" spc="-25" dirty="0"/>
              <a:t> </a:t>
            </a:r>
            <a:r>
              <a:rPr lang="en-US" sz="1600" dirty="0"/>
              <a:t>and</a:t>
            </a:r>
            <a:r>
              <a:rPr lang="en-US" sz="1600" spc="-30" dirty="0"/>
              <a:t> </a:t>
            </a:r>
            <a:r>
              <a:rPr lang="en-US" sz="1600" dirty="0"/>
              <a:t>type</a:t>
            </a:r>
            <a:r>
              <a:rPr lang="en-US" sz="1600" spc="-35" dirty="0"/>
              <a:t> </a:t>
            </a:r>
            <a:r>
              <a:rPr lang="en-US" sz="1600" dirty="0"/>
              <a:t>of</a:t>
            </a:r>
            <a:r>
              <a:rPr lang="en-US" sz="1600" spc="-45" dirty="0"/>
              <a:t> </a:t>
            </a:r>
            <a:r>
              <a:rPr lang="en-US" sz="1600" dirty="0"/>
              <a:t>vehicle</a:t>
            </a:r>
            <a:r>
              <a:rPr lang="en-US" sz="1600" spc="-20" dirty="0"/>
              <a:t> </a:t>
            </a:r>
            <a:r>
              <a:rPr lang="en-US" sz="1600" dirty="0"/>
              <a:t>or</a:t>
            </a:r>
            <a:r>
              <a:rPr lang="en-US" sz="1600" spc="-45" dirty="0"/>
              <a:t> </a:t>
            </a:r>
            <a:r>
              <a:rPr lang="en-US" sz="1600" dirty="0"/>
              <a:t>equipment,</a:t>
            </a:r>
            <a:r>
              <a:rPr lang="en-US" sz="1600" spc="-15" dirty="0"/>
              <a:t> </a:t>
            </a:r>
            <a:r>
              <a:rPr lang="en-US" sz="1600" dirty="0"/>
              <a:t>(Example:</a:t>
            </a:r>
            <a:r>
              <a:rPr lang="en-US" sz="1600" spc="-20" dirty="0"/>
              <a:t> </a:t>
            </a:r>
            <a:r>
              <a:rPr lang="en-US" sz="1600" dirty="0"/>
              <a:t>“Super</a:t>
            </a:r>
            <a:r>
              <a:rPr lang="en-US" sz="1600" spc="-20" dirty="0"/>
              <a:t> </a:t>
            </a:r>
            <a:r>
              <a:rPr lang="en-US" sz="1600" dirty="0"/>
              <a:t>B</a:t>
            </a:r>
            <a:r>
              <a:rPr lang="en-US" sz="1600" spc="-55" dirty="0"/>
              <a:t> </a:t>
            </a:r>
            <a:r>
              <a:rPr lang="en-US" sz="1600" spc="-20" dirty="0"/>
              <a:t>102, </a:t>
            </a:r>
            <a:r>
              <a:rPr lang="en-US" sz="1600" dirty="0"/>
              <a:t>northbound,</a:t>
            </a:r>
            <a:r>
              <a:rPr lang="en-US" sz="1600" spc="-30" dirty="0"/>
              <a:t> </a:t>
            </a:r>
            <a:r>
              <a:rPr lang="en-US" sz="1600" dirty="0"/>
              <a:t>km</a:t>
            </a:r>
            <a:r>
              <a:rPr lang="en-US" sz="1600" spc="-60" dirty="0"/>
              <a:t> </a:t>
            </a:r>
            <a:r>
              <a:rPr lang="en-US" sz="1600" spc="-20" dirty="0"/>
              <a:t>5”).</a:t>
            </a:r>
            <a:br>
              <a:rPr lang="en-US" sz="1600" spc="-20" dirty="0"/>
            </a:br>
            <a:endParaRPr lang="en-US" sz="1600" dirty="0"/>
          </a:p>
          <a:p>
            <a:pPr marL="241300" marR="13970" indent="139700">
              <a:lnSpc>
                <a:spcPct val="90000"/>
              </a:lnSpc>
              <a:spcBef>
                <a:spcPts val="600"/>
              </a:spcBef>
              <a:buSzPct val="92307"/>
              <a:buAutoNum type="arabicPeriod"/>
              <a:tabLst>
                <a:tab pos="381000" algn="l"/>
              </a:tabLst>
            </a:pPr>
            <a:r>
              <a:rPr lang="en-US" sz="1600" dirty="0"/>
              <a:t> Misery</a:t>
            </a:r>
            <a:r>
              <a:rPr lang="en-US" sz="1600" spc="-10" dirty="0"/>
              <a:t> </a:t>
            </a:r>
            <a:r>
              <a:rPr lang="en-US" sz="1600" dirty="0"/>
              <a:t>Road</a:t>
            </a:r>
            <a:r>
              <a:rPr lang="en-US" sz="1600" spc="-20" dirty="0"/>
              <a:t> </a:t>
            </a:r>
            <a:r>
              <a:rPr lang="en-US" sz="1600" dirty="0"/>
              <a:t>is</a:t>
            </a:r>
            <a:r>
              <a:rPr lang="en-US" sz="1600" spc="-40" dirty="0"/>
              <a:t> </a:t>
            </a:r>
            <a:r>
              <a:rPr lang="en-US" sz="1600" dirty="0"/>
              <a:t>an</a:t>
            </a:r>
            <a:r>
              <a:rPr lang="en-US" sz="1600" spc="-30" dirty="0"/>
              <a:t> </a:t>
            </a:r>
            <a:r>
              <a:rPr lang="en-US" sz="1600" dirty="0"/>
              <a:t>active</a:t>
            </a:r>
            <a:r>
              <a:rPr lang="en-US" sz="1600" spc="-5" dirty="0"/>
              <a:t> </a:t>
            </a:r>
            <a:r>
              <a:rPr lang="en-US" sz="1600" dirty="0"/>
              <a:t>mining</a:t>
            </a:r>
            <a:r>
              <a:rPr lang="en-US" sz="1600" spc="-20" dirty="0"/>
              <a:t> </a:t>
            </a:r>
            <a:r>
              <a:rPr lang="en-US" sz="1600" dirty="0"/>
              <a:t>road</a:t>
            </a:r>
            <a:r>
              <a:rPr lang="en-US" sz="1600" spc="-30" dirty="0"/>
              <a:t> </a:t>
            </a:r>
            <a:r>
              <a:rPr lang="en-US" sz="1600" dirty="0"/>
              <a:t>at</a:t>
            </a:r>
            <a:r>
              <a:rPr lang="en-US" sz="1600" spc="-30" dirty="0"/>
              <a:t> </a:t>
            </a:r>
            <a:r>
              <a:rPr lang="en-US" sz="1600" dirty="0"/>
              <a:t>Ekati.</a:t>
            </a:r>
            <a:r>
              <a:rPr lang="en-US" sz="1600" spc="-30" dirty="0"/>
              <a:t> </a:t>
            </a:r>
            <a:r>
              <a:rPr lang="en-US" sz="1600" dirty="0"/>
              <a:t>Due</a:t>
            </a:r>
            <a:r>
              <a:rPr lang="en-US" sz="1600" spc="-30" dirty="0"/>
              <a:t> </a:t>
            </a:r>
            <a:r>
              <a:rPr lang="en-US" sz="1600" dirty="0"/>
              <a:t>to</a:t>
            </a:r>
            <a:r>
              <a:rPr lang="en-US" sz="1600" spc="-30" dirty="0"/>
              <a:t> </a:t>
            </a:r>
            <a:r>
              <a:rPr lang="en-US" sz="1600" dirty="0"/>
              <a:t>periodic</a:t>
            </a:r>
            <a:r>
              <a:rPr lang="en-US" sz="1600" spc="-5" dirty="0"/>
              <a:t> </a:t>
            </a:r>
            <a:r>
              <a:rPr lang="en-US" sz="1600" dirty="0"/>
              <a:t>Haul</a:t>
            </a:r>
            <a:r>
              <a:rPr lang="en-US" sz="1600" spc="-50" dirty="0"/>
              <a:t> </a:t>
            </a:r>
            <a:r>
              <a:rPr lang="en-US" sz="1600" spc="-10" dirty="0"/>
              <a:t>Truck </a:t>
            </a:r>
            <a:r>
              <a:rPr lang="en-US" sz="1600" dirty="0"/>
              <a:t>operation</a:t>
            </a:r>
            <a:r>
              <a:rPr lang="en-US" sz="1600" spc="-15" dirty="0"/>
              <a:t> </a:t>
            </a:r>
            <a:r>
              <a:rPr lang="en-US" sz="1600" dirty="0"/>
              <a:t>on</a:t>
            </a:r>
            <a:r>
              <a:rPr lang="en-US" sz="1600" spc="-30" dirty="0"/>
              <a:t> </a:t>
            </a:r>
            <a:r>
              <a:rPr lang="en-US" sz="1600" dirty="0"/>
              <a:t>Misery</a:t>
            </a:r>
            <a:r>
              <a:rPr lang="en-US" sz="1600" spc="-10" dirty="0"/>
              <a:t> </a:t>
            </a:r>
            <a:r>
              <a:rPr lang="en-US" sz="1600" dirty="0"/>
              <a:t>Road,</a:t>
            </a:r>
            <a:r>
              <a:rPr lang="en-US" sz="1600" spc="-20" dirty="0"/>
              <a:t> </a:t>
            </a:r>
            <a:r>
              <a:rPr lang="en-US" sz="1600" dirty="0"/>
              <a:t>this</a:t>
            </a:r>
            <a:r>
              <a:rPr lang="en-US" sz="1600" spc="-35" dirty="0"/>
              <a:t> </a:t>
            </a:r>
            <a:r>
              <a:rPr lang="en-US" sz="1600" dirty="0"/>
              <a:t>may</a:t>
            </a:r>
            <a:r>
              <a:rPr lang="en-US" sz="1600" spc="-15" dirty="0"/>
              <a:t> </a:t>
            </a:r>
            <a:r>
              <a:rPr lang="en-US" sz="1600" dirty="0"/>
              <a:t>require</a:t>
            </a:r>
            <a:r>
              <a:rPr lang="en-US" sz="1600" spc="-25" dirty="0"/>
              <a:t> </a:t>
            </a:r>
            <a:r>
              <a:rPr lang="en-US" sz="1600" dirty="0"/>
              <a:t>the</a:t>
            </a:r>
            <a:r>
              <a:rPr lang="en-US" sz="1600" spc="-15" dirty="0"/>
              <a:t> </a:t>
            </a:r>
            <a:r>
              <a:rPr lang="en-US" sz="1600" dirty="0"/>
              <a:t>road</a:t>
            </a:r>
            <a:r>
              <a:rPr lang="en-US" sz="1600" spc="-30" dirty="0"/>
              <a:t> </a:t>
            </a:r>
            <a:r>
              <a:rPr lang="en-US" sz="1600" dirty="0"/>
              <a:t>to</a:t>
            </a:r>
            <a:r>
              <a:rPr lang="en-US" sz="1600" spc="-35" dirty="0"/>
              <a:t> </a:t>
            </a:r>
            <a:r>
              <a:rPr lang="en-US" sz="1600" dirty="0"/>
              <a:t>be</a:t>
            </a:r>
            <a:r>
              <a:rPr lang="en-US" sz="1600" spc="-30" dirty="0"/>
              <a:t> </a:t>
            </a:r>
            <a:r>
              <a:rPr lang="en-US" sz="1600" dirty="0"/>
              <a:t>temporarily closed</a:t>
            </a:r>
            <a:r>
              <a:rPr lang="en-US" sz="1600" spc="-20" dirty="0"/>
              <a:t> </a:t>
            </a:r>
            <a:r>
              <a:rPr lang="en-US" sz="1600" spc="-25" dirty="0"/>
              <a:t>to </a:t>
            </a:r>
            <a:r>
              <a:rPr lang="en-US" sz="1600" dirty="0"/>
              <a:t>Winter</a:t>
            </a:r>
            <a:r>
              <a:rPr lang="en-US" sz="1600" spc="-55" dirty="0"/>
              <a:t> </a:t>
            </a:r>
            <a:r>
              <a:rPr lang="en-US" sz="1600" dirty="0"/>
              <a:t>Road</a:t>
            </a:r>
            <a:r>
              <a:rPr lang="en-US" sz="1600" spc="-30" dirty="0"/>
              <a:t> </a:t>
            </a:r>
            <a:r>
              <a:rPr lang="en-US" sz="1600" spc="-10" dirty="0"/>
              <a:t>traffic.</a:t>
            </a:r>
            <a:r>
              <a:rPr lang="en-US" sz="1600" spc="-80" dirty="0"/>
              <a:t> </a:t>
            </a:r>
            <a:r>
              <a:rPr lang="en-US" sz="1600" dirty="0"/>
              <a:t>A</a:t>
            </a:r>
            <a:r>
              <a:rPr lang="en-US" sz="1600" spc="-90" dirty="0"/>
              <a:t> </a:t>
            </a:r>
            <a:r>
              <a:rPr lang="en-US" sz="1600" dirty="0"/>
              <a:t>“Guard</a:t>
            </a:r>
            <a:r>
              <a:rPr lang="en-US" sz="1600" spc="-20" dirty="0"/>
              <a:t> </a:t>
            </a:r>
            <a:r>
              <a:rPr lang="en-US" sz="1600" spc="-10" dirty="0"/>
              <a:t>Vehicle”</a:t>
            </a:r>
            <a:r>
              <a:rPr lang="en-US" sz="1600" spc="-20" dirty="0"/>
              <a:t> </a:t>
            </a:r>
            <a:r>
              <a:rPr lang="en-US" sz="1600" dirty="0"/>
              <a:t>will</a:t>
            </a:r>
            <a:r>
              <a:rPr lang="en-US" sz="1600" spc="-25" dirty="0"/>
              <a:t> </a:t>
            </a:r>
            <a:r>
              <a:rPr lang="en-US" sz="1600" dirty="0"/>
              <a:t>control</a:t>
            </a:r>
            <a:r>
              <a:rPr lang="en-US" sz="1600" spc="-5" dirty="0"/>
              <a:t> </a:t>
            </a:r>
            <a:r>
              <a:rPr lang="en-US" sz="1600" dirty="0"/>
              <a:t>access</a:t>
            </a:r>
            <a:r>
              <a:rPr lang="en-US" sz="1600" spc="-30" dirty="0"/>
              <a:t> </a:t>
            </a:r>
            <a:r>
              <a:rPr lang="en-US" sz="1600" dirty="0"/>
              <a:t>to</a:t>
            </a:r>
            <a:r>
              <a:rPr lang="en-US" sz="1600" spc="-35" dirty="0"/>
              <a:t> </a:t>
            </a:r>
            <a:r>
              <a:rPr lang="en-US" sz="1600" dirty="0"/>
              <a:t>the</a:t>
            </a:r>
            <a:r>
              <a:rPr lang="en-US" sz="1600" spc="-15" dirty="0"/>
              <a:t> </a:t>
            </a:r>
            <a:r>
              <a:rPr lang="en-US" sz="1600" dirty="0"/>
              <a:t>Misery</a:t>
            </a:r>
            <a:r>
              <a:rPr lang="en-US" sz="1600" spc="-5" dirty="0"/>
              <a:t> </a:t>
            </a:r>
            <a:r>
              <a:rPr lang="en-US" sz="1600" spc="-20" dirty="0"/>
              <a:t>Road </a:t>
            </a:r>
            <a:r>
              <a:rPr lang="en-US" sz="1600" dirty="0"/>
              <a:t>during</a:t>
            </a:r>
            <a:r>
              <a:rPr lang="en-US" sz="1600" spc="-30" dirty="0"/>
              <a:t> </a:t>
            </a:r>
            <a:r>
              <a:rPr lang="en-US" sz="1600" dirty="0"/>
              <a:t>closure.</a:t>
            </a:r>
            <a:r>
              <a:rPr lang="en-US" sz="1600" spc="305" dirty="0"/>
              <a:t> </a:t>
            </a:r>
            <a:r>
              <a:rPr lang="en-US" sz="1600" dirty="0"/>
              <a:t>Do</a:t>
            </a:r>
            <a:r>
              <a:rPr lang="en-US" sz="1600" spc="-35" dirty="0"/>
              <a:t> </a:t>
            </a:r>
            <a:r>
              <a:rPr lang="en-US" sz="1600" dirty="0"/>
              <a:t>not</a:t>
            </a:r>
            <a:r>
              <a:rPr lang="en-US" sz="1600" spc="-40" dirty="0"/>
              <a:t> </a:t>
            </a:r>
            <a:r>
              <a:rPr lang="en-US" sz="1600" dirty="0"/>
              <a:t>pass</a:t>
            </a:r>
            <a:r>
              <a:rPr lang="en-US" sz="1600" spc="-35" dirty="0"/>
              <a:t> </a:t>
            </a:r>
            <a:r>
              <a:rPr lang="en-US" sz="1600" dirty="0"/>
              <a:t>the</a:t>
            </a:r>
            <a:r>
              <a:rPr lang="en-US" sz="1600" spc="-25" dirty="0"/>
              <a:t> </a:t>
            </a:r>
            <a:r>
              <a:rPr lang="en-US" sz="1600" dirty="0"/>
              <a:t>point</a:t>
            </a:r>
            <a:r>
              <a:rPr lang="en-US" sz="1600" spc="-35" dirty="0"/>
              <a:t> </a:t>
            </a:r>
            <a:r>
              <a:rPr lang="en-US" sz="1600" dirty="0"/>
              <a:t>of</a:t>
            </a:r>
            <a:r>
              <a:rPr lang="en-US" sz="1600" spc="-40" dirty="0"/>
              <a:t> </a:t>
            </a:r>
            <a:r>
              <a:rPr lang="en-US" sz="1600" dirty="0"/>
              <a:t>closure</a:t>
            </a:r>
            <a:r>
              <a:rPr lang="en-US" sz="1600" spc="-25" dirty="0"/>
              <a:t> </a:t>
            </a:r>
            <a:r>
              <a:rPr lang="en-US" sz="1600" dirty="0"/>
              <a:t>(intersection</a:t>
            </a:r>
            <a:r>
              <a:rPr lang="en-US" sz="1600" spc="-5" dirty="0"/>
              <a:t> </a:t>
            </a:r>
            <a:r>
              <a:rPr lang="en-US" sz="1600" dirty="0"/>
              <a:t>leading</a:t>
            </a:r>
            <a:r>
              <a:rPr lang="en-US" sz="1600" spc="-25" dirty="0"/>
              <a:t> </a:t>
            </a:r>
            <a:r>
              <a:rPr lang="en-US" sz="1600" dirty="0"/>
              <a:t>to</a:t>
            </a:r>
            <a:r>
              <a:rPr lang="en-US" sz="1600" spc="-35" dirty="0"/>
              <a:t> </a:t>
            </a:r>
            <a:r>
              <a:rPr lang="en-US" sz="1600" dirty="0"/>
              <a:t>Ekati</a:t>
            </a:r>
            <a:r>
              <a:rPr lang="en-US" sz="1600" spc="-40" dirty="0"/>
              <a:t> </a:t>
            </a:r>
            <a:r>
              <a:rPr lang="en-US" sz="1600" spc="-25" dirty="0"/>
              <a:t>or </a:t>
            </a:r>
            <a:r>
              <a:rPr lang="en-US" sz="1600" dirty="0"/>
              <a:t>Misery)</a:t>
            </a:r>
            <a:r>
              <a:rPr lang="en-US" sz="1600" spc="-15" dirty="0"/>
              <a:t> </a:t>
            </a:r>
            <a:r>
              <a:rPr lang="en-US" sz="1600" dirty="0"/>
              <a:t>unless</a:t>
            </a:r>
            <a:r>
              <a:rPr lang="en-US" sz="1600" spc="-45" dirty="0"/>
              <a:t> </a:t>
            </a:r>
            <a:r>
              <a:rPr lang="en-US" sz="1600" dirty="0"/>
              <a:t>directed</a:t>
            </a:r>
            <a:r>
              <a:rPr lang="en-US" sz="1600" spc="-25" dirty="0"/>
              <a:t> </a:t>
            </a:r>
            <a:r>
              <a:rPr lang="en-US" sz="1600" dirty="0"/>
              <a:t>by</a:t>
            </a:r>
            <a:r>
              <a:rPr lang="en-US" sz="1600" spc="-50" dirty="0"/>
              <a:t> </a:t>
            </a:r>
            <a:r>
              <a:rPr lang="en-US" sz="1600" dirty="0"/>
              <a:t>the</a:t>
            </a:r>
            <a:r>
              <a:rPr lang="en-US" sz="1600" spc="-50" dirty="0"/>
              <a:t> </a:t>
            </a:r>
            <a:r>
              <a:rPr lang="en-US" sz="1600" dirty="0"/>
              <a:t>“Misery</a:t>
            </a:r>
            <a:r>
              <a:rPr lang="en-US" sz="1600" spc="-25" dirty="0"/>
              <a:t> </a:t>
            </a:r>
            <a:r>
              <a:rPr lang="en-US" sz="1600" dirty="0"/>
              <a:t>Road</a:t>
            </a:r>
            <a:r>
              <a:rPr lang="en-US" sz="1600" spc="-40" dirty="0"/>
              <a:t> </a:t>
            </a:r>
            <a:r>
              <a:rPr lang="en-US" sz="1600" dirty="0"/>
              <a:t>Closure</a:t>
            </a:r>
            <a:r>
              <a:rPr lang="en-US" sz="1600" spc="-35" dirty="0"/>
              <a:t> </a:t>
            </a:r>
            <a:r>
              <a:rPr lang="en-US" sz="1600" dirty="0"/>
              <a:t>Guard”.</a:t>
            </a:r>
            <a:r>
              <a:rPr lang="en-US" sz="1600" spc="-50" dirty="0"/>
              <a:t> </a:t>
            </a:r>
            <a:r>
              <a:rPr lang="en-US" sz="1600" dirty="0"/>
              <a:t>These</a:t>
            </a:r>
            <a:r>
              <a:rPr lang="en-US" sz="1600" spc="-50" dirty="0"/>
              <a:t> </a:t>
            </a:r>
            <a:r>
              <a:rPr lang="en-US" sz="1600" spc="-10" dirty="0"/>
              <a:t>closures</a:t>
            </a:r>
            <a:r>
              <a:rPr lang="en-US" sz="1600" spc="500" dirty="0"/>
              <a:t> </a:t>
            </a:r>
            <a:r>
              <a:rPr lang="en-US" sz="1600" dirty="0"/>
              <a:t>are</a:t>
            </a:r>
            <a:r>
              <a:rPr lang="en-US" sz="1600" spc="-45" dirty="0"/>
              <a:t> </a:t>
            </a:r>
            <a:r>
              <a:rPr lang="en-US" sz="1600" dirty="0"/>
              <a:t>necessary</a:t>
            </a:r>
            <a:r>
              <a:rPr lang="en-US" sz="1600" spc="-15" dirty="0"/>
              <a:t> </a:t>
            </a:r>
            <a:r>
              <a:rPr lang="en-US" sz="1600" dirty="0"/>
              <a:t>to</a:t>
            </a:r>
            <a:r>
              <a:rPr lang="en-US" sz="1600" spc="-45" dirty="0"/>
              <a:t> </a:t>
            </a:r>
            <a:r>
              <a:rPr lang="en-US" sz="1600" dirty="0"/>
              <a:t>guarantee</a:t>
            </a:r>
            <a:r>
              <a:rPr lang="en-US" sz="1600" spc="-10" dirty="0"/>
              <a:t> </a:t>
            </a:r>
            <a:r>
              <a:rPr lang="en-US" sz="1600" dirty="0"/>
              <a:t>the</a:t>
            </a:r>
            <a:r>
              <a:rPr lang="en-US" sz="1600" spc="-40" dirty="0"/>
              <a:t> </a:t>
            </a:r>
            <a:r>
              <a:rPr lang="en-US" sz="1600" dirty="0"/>
              <a:t>highest</a:t>
            </a:r>
            <a:r>
              <a:rPr lang="en-US" sz="1600" spc="-20" dirty="0"/>
              <a:t> </a:t>
            </a:r>
            <a:r>
              <a:rPr lang="en-US" sz="1600" dirty="0"/>
              <a:t>level</a:t>
            </a:r>
            <a:r>
              <a:rPr lang="en-US" sz="1600" spc="-25" dirty="0"/>
              <a:t> </a:t>
            </a:r>
            <a:r>
              <a:rPr lang="en-US" sz="1600" dirty="0"/>
              <a:t>of</a:t>
            </a:r>
            <a:r>
              <a:rPr lang="en-US" sz="1600" spc="-40" dirty="0"/>
              <a:t> </a:t>
            </a:r>
            <a:r>
              <a:rPr lang="en-US" sz="1600" spc="-10" dirty="0"/>
              <a:t>safety.</a:t>
            </a:r>
            <a:r>
              <a:rPr lang="en-US" sz="1600" spc="-45" dirty="0"/>
              <a:t> </a:t>
            </a:r>
            <a:r>
              <a:rPr lang="en-US" sz="1600" dirty="0"/>
              <a:t>The</a:t>
            </a:r>
            <a:r>
              <a:rPr lang="en-US" sz="1600" spc="-50" dirty="0"/>
              <a:t> </a:t>
            </a:r>
            <a:r>
              <a:rPr lang="en-US" sz="1600" dirty="0"/>
              <a:t>closures</a:t>
            </a:r>
            <a:r>
              <a:rPr lang="en-US" sz="1600" spc="-15" dirty="0"/>
              <a:t> </a:t>
            </a:r>
            <a:r>
              <a:rPr lang="en-US" sz="1600" dirty="0"/>
              <a:t>will</a:t>
            </a:r>
            <a:r>
              <a:rPr lang="en-US" sz="1600" spc="-40" dirty="0"/>
              <a:t> </a:t>
            </a:r>
            <a:r>
              <a:rPr lang="en-US" sz="1600" dirty="0"/>
              <a:t>be</a:t>
            </a:r>
            <a:r>
              <a:rPr lang="en-US" sz="1600" spc="-40" dirty="0"/>
              <a:t> </a:t>
            </a:r>
            <a:r>
              <a:rPr lang="en-US" sz="1600" spc="-25" dirty="0"/>
              <a:t>of </a:t>
            </a:r>
            <a:r>
              <a:rPr lang="en-US" sz="1600" dirty="0"/>
              <a:t>relatively</a:t>
            </a:r>
            <a:r>
              <a:rPr lang="en-US" sz="1600" spc="-20" dirty="0"/>
              <a:t> </a:t>
            </a:r>
            <a:r>
              <a:rPr lang="en-US" sz="1600" dirty="0"/>
              <a:t>short</a:t>
            </a:r>
            <a:r>
              <a:rPr lang="en-US" sz="1600" spc="-30" dirty="0"/>
              <a:t> </a:t>
            </a:r>
            <a:r>
              <a:rPr lang="en-US" sz="1600" dirty="0"/>
              <a:t>duration</a:t>
            </a:r>
            <a:r>
              <a:rPr lang="en-US" sz="1600" spc="-15" dirty="0"/>
              <a:t> </a:t>
            </a:r>
            <a:r>
              <a:rPr lang="en-US" sz="1600" dirty="0"/>
              <a:t>and</a:t>
            </a:r>
            <a:r>
              <a:rPr lang="en-US" sz="1600" spc="-35" dirty="0"/>
              <a:t> </a:t>
            </a:r>
            <a:r>
              <a:rPr lang="en-US" sz="1600" dirty="0"/>
              <a:t>will</a:t>
            </a:r>
            <a:r>
              <a:rPr lang="en-US" sz="1600" spc="-35" dirty="0"/>
              <a:t> </a:t>
            </a:r>
            <a:r>
              <a:rPr lang="en-US" sz="1600" dirty="0"/>
              <a:t>be</a:t>
            </a:r>
            <a:r>
              <a:rPr lang="en-US" sz="1600" spc="-40" dirty="0"/>
              <a:t> </a:t>
            </a:r>
            <a:r>
              <a:rPr lang="en-US" sz="1600" dirty="0"/>
              <a:t>announced</a:t>
            </a:r>
            <a:r>
              <a:rPr lang="en-US" sz="1600" spc="-10" dirty="0"/>
              <a:t> </a:t>
            </a:r>
            <a:r>
              <a:rPr lang="en-US" sz="1600" dirty="0"/>
              <a:t>on</a:t>
            </a:r>
            <a:r>
              <a:rPr lang="en-US" sz="1600" spc="-40" dirty="0"/>
              <a:t> </a:t>
            </a:r>
            <a:r>
              <a:rPr lang="en-US" sz="1600" dirty="0"/>
              <a:t>the</a:t>
            </a:r>
            <a:r>
              <a:rPr lang="en-US" sz="1600" spc="-40" dirty="0"/>
              <a:t> </a:t>
            </a:r>
            <a:r>
              <a:rPr lang="en-US" sz="1600" spc="-10" dirty="0"/>
              <a:t>Lad1.</a:t>
            </a:r>
            <a:br>
              <a:rPr lang="en-US" sz="1600" spc="-10" dirty="0"/>
            </a:br>
            <a:endParaRPr lang="en-US" sz="1600" dirty="0">
              <a:cs typeface="Calibri" panose="020F0502020204030204"/>
            </a:endParaRPr>
          </a:p>
          <a:p>
            <a:pPr marL="241300" marR="106680" indent="139700">
              <a:lnSpc>
                <a:spcPct val="90000"/>
              </a:lnSpc>
              <a:spcBef>
                <a:spcPts val="605"/>
              </a:spcBef>
              <a:buSzPct val="92307"/>
              <a:buAutoNum type="arabicPeriod"/>
              <a:tabLst>
                <a:tab pos="381000" algn="l"/>
              </a:tabLst>
            </a:pPr>
            <a:r>
              <a:rPr lang="en-US" sz="1600" dirty="0"/>
              <a:t> Winter</a:t>
            </a:r>
            <a:r>
              <a:rPr lang="en-US" sz="1600" spc="-55" dirty="0"/>
              <a:t> </a:t>
            </a:r>
            <a:r>
              <a:rPr lang="en-US" sz="1600" dirty="0"/>
              <a:t>Road</a:t>
            </a:r>
            <a:r>
              <a:rPr lang="en-US" sz="1600" spc="-60" dirty="0"/>
              <a:t> </a:t>
            </a:r>
            <a:r>
              <a:rPr lang="en-US" sz="1600" dirty="0"/>
              <a:t>Trucks</a:t>
            </a:r>
            <a:r>
              <a:rPr lang="en-US" sz="1600" spc="-20" dirty="0"/>
              <a:t> </a:t>
            </a:r>
            <a:r>
              <a:rPr lang="en-US" sz="1600" dirty="0"/>
              <a:t>must</a:t>
            </a:r>
            <a:r>
              <a:rPr lang="en-US" sz="1600" spc="-35" dirty="0"/>
              <a:t> </a:t>
            </a:r>
            <a:r>
              <a:rPr lang="en-US" sz="1600" dirty="0"/>
              <a:t>never</a:t>
            </a:r>
            <a:r>
              <a:rPr lang="en-US" sz="1600" spc="-15" dirty="0"/>
              <a:t> </a:t>
            </a:r>
            <a:r>
              <a:rPr lang="en-US" sz="1600" dirty="0"/>
              <a:t>pass</a:t>
            </a:r>
            <a:r>
              <a:rPr lang="en-US" sz="1600" spc="-25" dirty="0"/>
              <a:t> </a:t>
            </a:r>
            <a:r>
              <a:rPr lang="en-US" sz="1600" dirty="0"/>
              <a:t>any</a:t>
            </a:r>
            <a:r>
              <a:rPr lang="en-US" sz="1600" spc="-35" dirty="0"/>
              <a:t> </a:t>
            </a:r>
            <a:r>
              <a:rPr lang="en-US" sz="1600" dirty="0"/>
              <a:t>form</a:t>
            </a:r>
            <a:r>
              <a:rPr lang="en-US" sz="1600" spc="-25" dirty="0"/>
              <a:t> </a:t>
            </a:r>
            <a:r>
              <a:rPr lang="en-US" sz="1600" dirty="0"/>
              <a:t>of</a:t>
            </a:r>
            <a:r>
              <a:rPr lang="en-US" sz="1600" spc="-35" dirty="0"/>
              <a:t> </a:t>
            </a:r>
            <a:r>
              <a:rPr lang="en-US" sz="1600" dirty="0"/>
              <a:t>moving</a:t>
            </a:r>
            <a:r>
              <a:rPr lang="en-US" sz="1600" spc="-15" dirty="0"/>
              <a:t> </a:t>
            </a:r>
            <a:r>
              <a:rPr lang="en-US" sz="1600" dirty="0"/>
              <a:t>Haul</a:t>
            </a:r>
            <a:r>
              <a:rPr lang="en-US" sz="1600" spc="-50" dirty="0"/>
              <a:t> </a:t>
            </a:r>
            <a:r>
              <a:rPr lang="en-US" sz="1600" dirty="0"/>
              <a:t>Trucks</a:t>
            </a:r>
            <a:r>
              <a:rPr lang="en-US" sz="1600" spc="-40" dirty="0"/>
              <a:t> </a:t>
            </a:r>
            <a:r>
              <a:rPr lang="en-US" sz="1600" dirty="0"/>
              <a:t>on</a:t>
            </a:r>
            <a:r>
              <a:rPr lang="en-US" sz="1600" spc="-35" dirty="0"/>
              <a:t> </a:t>
            </a:r>
            <a:r>
              <a:rPr lang="en-US" sz="1600" spc="-25" dirty="0"/>
              <a:t>the </a:t>
            </a:r>
            <a:r>
              <a:rPr lang="en-US" sz="1600" dirty="0"/>
              <a:t>Misery</a:t>
            </a:r>
            <a:r>
              <a:rPr lang="en-US" sz="1600" spc="-20" dirty="0"/>
              <a:t> </a:t>
            </a:r>
            <a:r>
              <a:rPr lang="en-US" sz="1600" dirty="0"/>
              <a:t>haul</a:t>
            </a:r>
            <a:r>
              <a:rPr lang="en-US" sz="1600" spc="-35" dirty="0"/>
              <a:t> </a:t>
            </a:r>
            <a:r>
              <a:rPr lang="en-US" sz="1600" dirty="0"/>
              <a:t>road.</a:t>
            </a:r>
            <a:r>
              <a:rPr lang="en-US" sz="1600" spc="-20" dirty="0"/>
              <a:t> </a:t>
            </a:r>
            <a:r>
              <a:rPr lang="en-US" sz="1600" dirty="0"/>
              <a:t>When</a:t>
            </a:r>
            <a:r>
              <a:rPr lang="en-US" sz="1600" spc="-65" dirty="0"/>
              <a:t> </a:t>
            </a:r>
            <a:r>
              <a:rPr lang="en-US" sz="1600" dirty="0"/>
              <a:t>passing</a:t>
            </a:r>
            <a:r>
              <a:rPr lang="en-US" sz="1600" spc="-30" dirty="0"/>
              <a:t> </a:t>
            </a:r>
            <a:r>
              <a:rPr lang="en-US" sz="1600" dirty="0"/>
              <a:t>a</a:t>
            </a:r>
            <a:r>
              <a:rPr lang="en-US" sz="1600" spc="-40" dirty="0"/>
              <a:t> </a:t>
            </a:r>
            <a:r>
              <a:rPr lang="en-US" sz="1600" dirty="0"/>
              <a:t>parked</a:t>
            </a:r>
            <a:r>
              <a:rPr lang="en-US" sz="1600" spc="-30" dirty="0"/>
              <a:t> </a:t>
            </a:r>
            <a:r>
              <a:rPr lang="en-US" sz="1600" dirty="0"/>
              <a:t>Haul</a:t>
            </a:r>
            <a:r>
              <a:rPr lang="en-US" sz="1600" spc="-45" dirty="0"/>
              <a:t> </a:t>
            </a:r>
            <a:r>
              <a:rPr lang="en-US" sz="1600" dirty="0"/>
              <a:t>Truck,</a:t>
            </a:r>
            <a:r>
              <a:rPr lang="en-US" sz="1600" spc="-40" dirty="0"/>
              <a:t> </a:t>
            </a:r>
            <a:r>
              <a:rPr lang="en-US" sz="1600" dirty="0"/>
              <a:t>Driver</a:t>
            </a:r>
            <a:r>
              <a:rPr lang="en-US" sz="1600" spc="-15" dirty="0"/>
              <a:t> </a:t>
            </a:r>
            <a:r>
              <a:rPr lang="en-US" sz="1600" dirty="0"/>
              <a:t>must</a:t>
            </a:r>
            <a:r>
              <a:rPr lang="en-US" sz="1600" spc="-40" dirty="0"/>
              <a:t> </a:t>
            </a:r>
            <a:r>
              <a:rPr lang="en-US" sz="1600" dirty="0"/>
              <a:t>contact</a:t>
            </a:r>
            <a:r>
              <a:rPr lang="en-US" sz="1600" spc="-30" dirty="0"/>
              <a:t> </a:t>
            </a:r>
            <a:r>
              <a:rPr lang="en-US" sz="1600" spc="-25" dirty="0"/>
              <a:t>the </a:t>
            </a:r>
            <a:r>
              <a:rPr lang="en-US" sz="1600" dirty="0"/>
              <a:t>driver</a:t>
            </a:r>
            <a:r>
              <a:rPr lang="en-US" sz="1600" spc="-15" dirty="0"/>
              <a:t> </a:t>
            </a:r>
            <a:r>
              <a:rPr lang="en-US" sz="1600" dirty="0"/>
              <a:t>of</a:t>
            </a:r>
            <a:r>
              <a:rPr lang="en-US" sz="1600" spc="-35" dirty="0"/>
              <a:t> </a:t>
            </a:r>
            <a:r>
              <a:rPr lang="en-US" sz="1600" dirty="0"/>
              <a:t>that</a:t>
            </a:r>
            <a:r>
              <a:rPr lang="en-US" sz="1600" spc="-40" dirty="0"/>
              <a:t> </a:t>
            </a:r>
            <a:r>
              <a:rPr lang="en-US" sz="1600" dirty="0"/>
              <a:t>Haul</a:t>
            </a:r>
            <a:r>
              <a:rPr lang="en-US" sz="1600" spc="-45" dirty="0"/>
              <a:t> </a:t>
            </a:r>
            <a:r>
              <a:rPr lang="en-US" sz="1600" dirty="0"/>
              <a:t>Truck</a:t>
            </a:r>
            <a:r>
              <a:rPr lang="en-US" sz="1600" spc="-35" dirty="0"/>
              <a:t> </a:t>
            </a:r>
            <a:r>
              <a:rPr lang="en-US" sz="1600" dirty="0"/>
              <a:t>by</a:t>
            </a:r>
            <a:r>
              <a:rPr lang="en-US" sz="1600" spc="-45" dirty="0"/>
              <a:t> </a:t>
            </a:r>
            <a:r>
              <a:rPr lang="en-US" sz="1600" dirty="0"/>
              <a:t>radio</a:t>
            </a:r>
            <a:r>
              <a:rPr lang="en-US" sz="1600" spc="-20" dirty="0"/>
              <a:t> </a:t>
            </a:r>
            <a:r>
              <a:rPr lang="en-US" sz="1600" dirty="0"/>
              <a:t>and</a:t>
            </a:r>
            <a:r>
              <a:rPr lang="en-US" sz="1600" spc="-30" dirty="0"/>
              <a:t> </a:t>
            </a:r>
            <a:r>
              <a:rPr lang="en-US" sz="1600" dirty="0"/>
              <a:t>must</a:t>
            </a:r>
            <a:r>
              <a:rPr lang="en-US" sz="1600" spc="-35" dirty="0"/>
              <a:t> </a:t>
            </a:r>
            <a:r>
              <a:rPr lang="en-US" sz="1600" dirty="0"/>
              <a:t>receive</a:t>
            </a:r>
            <a:r>
              <a:rPr lang="en-US" sz="1600" spc="-5" dirty="0"/>
              <a:t> </a:t>
            </a:r>
            <a:r>
              <a:rPr lang="en-US" sz="1600" dirty="0"/>
              <a:t>verbal</a:t>
            </a:r>
            <a:r>
              <a:rPr lang="en-US" sz="1600" spc="-10" dirty="0"/>
              <a:t> </a:t>
            </a:r>
            <a:r>
              <a:rPr lang="en-US" sz="1600" dirty="0"/>
              <a:t>approval to</a:t>
            </a:r>
            <a:r>
              <a:rPr lang="en-US" sz="1600" spc="-45" dirty="0"/>
              <a:t> </a:t>
            </a:r>
            <a:r>
              <a:rPr lang="en-US" sz="1600" spc="-10" dirty="0"/>
              <a:t>pass.</a:t>
            </a:r>
            <a:br>
              <a:rPr lang="en-US" sz="1600" spc="-10" dirty="0"/>
            </a:br>
            <a:endParaRPr lang="en-US" sz="1600" dirty="0"/>
          </a:p>
          <a:p>
            <a:pPr marL="241300" marR="208915" indent="139700">
              <a:lnSpc>
                <a:spcPct val="90000"/>
              </a:lnSpc>
              <a:spcBef>
                <a:spcPts val="600"/>
              </a:spcBef>
              <a:buSzPct val="92307"/>
              <a:buAutoNum type="arabicPeriod"/>
              <a:tabLst>
                <a:tab pos="381000" algn="l"/>
              </a:tabLst>
            </a:pPr>
            <a:r>
              <a:rPr lang="en-US" sz="1600" dirty="0"/>
              <a:t> Winter</a:t>
            </a:r>
            <a:r>
              <a:rPr lang="en-US" sz="1600" spc="-60" dirty="0"/>
              <a:t> </a:t>
            </a:r>
            <a:r>
              <a:rPr lang="en-US" sz="1600" dirty="0"/>
              <a:t>Road</a:t>
            </a:r>
            <a:r>
              <a:rPr lang="en-US" sz="1600" spc="-60" dirty="0"/>
              <a:t> </a:t>
            </a:r>
            <a:r>
              <a:rPr lang="en-US" sz="1600" dirty="0"/>
              <a:t>Trucks</a:t>
            </a:r>
            <a:r>
              <a:rPr lang="en-US" sz="1600" spc="-30" dirty="0"/>
              <a:t> </a:t>
            </a:r>
            <a:r>
              <a:rPr lang="en-US" sz="1600" dirty="0"/>
              <a:t>that</a:t>
            </a:r>
            <a:r>
              <a:rPr lang="en-US" sz="1600" spc="-40" dirty="0"/>
              <a:t> </a:t>
            </a:r>
            <a:r>
              <a:rPr lang="en-US" sz="1600" dirty="0"/>
              <a:t>need</a:t>
            </a:r>
            <a:r>
              <a:rPr lang="en-US" sz="1600" spc="-30" dirty="0"/>
              <a:t> </a:t>
            </a:r>
            <a:r>
              <a:rPr lang="en-US" sz="1600" dirty="0"/>
              <a:t>to</a:t>
            </a:r>
            <a:r>
              <a:rPr lang="en-US" sz="1600" spc="-40" dirty="0"/>
              <a:t> </a:t>
            </a:r>
            <a:r>
              <a:rPr lang="en-US" sz="1600" dirty="0"/>
              <a:t>pass</a:t>
            </a:r>
            <a:r>
              <a:rPr lang="en-US" sz="1600" spc="-45" dirty="0"/>
              <a:t> </a:t>
            </a:r>
            <a:r>
              <a:rPr lang="en-US" sz="1600" dirty="0"/>
              <a:t>any</a:t>
            </a:r>
            <a:r>
              <a:rPr lang="en-US" sz="1600" spc="-45" dirty="0"/>
              <a:t> </a:t>
            </a:r>
            <a:r>
              <a:rPr lang="en-US" sz="1600" dirty="0"/>
              <a:t>slow</a:t>
            </a:r>
            <a:r>
              <a:rPr lang="en-US" sz="1600" spc="-40" dirty="0"/>
              <a:t> </a:t>
            </a:r>
            <a:r>
              <a:rPr lang="en-US" sz="1600" dirty="0"/>
              <a:t>moving</a:t>
            </a:r>
            <a:r>
              <a:rPr lang="en-US" sz="1600" spc="-25" dirty="0"/>
              <a:t> </a:t>
            </a:r>
            <a:r>
              <a:rPr lang="en-US" sz="1600" dirty="0"/>
              <a:t>supporting</a:t>
            </a:r>
            <a:r>
              <a:rPr lang="en-US" sz="1600" spc="-10" dirty="0"/>
              <a:t> Heavy </a:t>
            </a:r>
            <a:r>
              <a:rPr lang="en-US" sz="1600" dirty="0"/>
              <a:t>Equipment,</a:t>
            </a:r>
            <a:r>
              <a:rPr lang="en-US" sz="1600" spc="-25" dirty="0"/>
              <a:t> </a:t>
            </a:r>
            <a:r>
              <a:rPr lang="en-US" sz="1600" dirty="0"/>
              <a:t>Driver</a:t>
            </a:r>
            <a:r>
              <a:rPr lang="en-US" sz="1600" spc="-20" dirty="0"/>
              <a:t> </a:t>
            </a:r>
            <a:r>
              <a:rPr lang="en-US" sz="1600" dirty="0"/>
              <a:t>must</a:t>
            </a:r>
            <a:r>
              <a:rPr lang="en-US" sz="1600" spc="-30" dirty="0"/>
              <a:t> </a:t>
            </a:r>
            <a:r>
              <a:rPr lang="en-US" sz="1600" dirty="0"/>
              <a:t>contact</a:t>
            </a:r>
            <a:r>
              <a:rPr lang="en-US" sz="1600" spc="-30" dirty="0"/>
              <a:t> </a:t>
            </a:r>
            <a:r>
              <a:rPr lang="en-US" sz="1600" dirty="0"/>
              <a:t>the</a:t>
            </a:r>
            <a:r>
              <a:rPr lang="en-US" sz="1600" spc="-45" dirty="0"/>
              <a:t> </a:t>
            </a:r>
            <a:r>
              <a:rPr lang="en-US" sz="1600" dirty="0"/>
              <a:t>driver</a:t>
            </a:r>
            <a:r>
              <a:rPr lang="en-US" sz="1600" spc="-20" dirty="0"/>
              <a:t> </a:t>
            </a:r>
            <a:r>
              <a:rPr lang="en-US" sz="1600" dirty="0"/>
              <a:t>of</a:t>
            </a:r>
            <a:r>
              <a:rPr lang="en-US" sz="1600" spc="-45" dirty="0"/>
              <a:t> </a:t>
            </a:r>
            <a:r>
              <a:rPr lang="en-US" sz="1600" dirty="0"/>
              <a:t>that</a:t>
            </a:r>
            <a:r>
              <a:rPr lang="en-US" sz="1600" spc="-45" dirty="0"/>
              <a:t> </a:t>
            </a:r>
            <a:r>
              <a:rPr lang="en-US" sz="1600" dirty="0"/>
              <a:t>piece</a:t>
            </a:r>
            <a:r>
              <a:rPr lang="en-US" sz="1600" spc="-30" dirty="0"/>
              <a:t> </a:t>
            </a:r>
            <a:r>
              <a:rPr lang="en-US" sz="1600" dirty="0"/>
              <a:t>of</a:t>
            </a:r>
            <a:r>
              <a:rPr lang="en-US" sz="1600" spc="-40" dirty="0"/>
              <a:t> </a:t>
            </a:r>
            <a:r>
              <a:rPr lang="en-US" sz="1600" dirty="0"/>
              <a:t>equipment</a:t>
            </a:r>
            <a:r>
              <a:rPr lang="en-US" sz="1600" spc="-25" dirty="0"/>
              <a:t> </a:t>
            </a:r>
            <a:r>
              <a:rPr lang="en-US" sz="1600" dirty="0"/>
              <a:t>by</a:t>
            </a:r>
            <a:r>
              <a:rPr lang="en-US" sz="1600" spc="-40" dirty="0"/>
              <a:t> </a:t>
            </a:r>
            <a:r>
              <a:rPr lang="en-US" sz="1600" spc="-10" dirty="0"/>
              <a:t>radio </a:t>
            </a:r>
            <a:r>
              <a:rPr lang="en-US" sz="1600" dirty="0"/>
              <a:t>and</a:t>
            </a:r>
            <a:r>
              <a:rPr lang="en-US" sz="1600" spc="-45" dirty="0"/>
              <a:t> </a:t>
            </a:r>
            <a:r>
              <a:rPr lang="en-US" sz="1600" dirty="0"/>
              <a:t>must</a:t>
            </a:r>
            <a:r>
              <a:rPr lang="en-US" sz="1600" spc="-30" dirty="0"/>
              <a:t> </a:t>
            </a:r>
            <a:r>
              <a:rPr lang="en-US" sz="1600" dirty="0"/>
              <a:t>receive</a:t>
            </a:r>
            <a:r>
              <a:rPr lang="en-US" sz="1600" spc="-15" dirty="0"/>
              <a:t> </a:t>
            </a:r>
            <a:r>
              <a:rPr lang="en-US" sz="1600" dirty="0"/>
              <a:t>verbal</a:t>
            </a:r>
            <a:r>
              <a:rPr lang="en-US" sz="1600" spc="-20" dirty="0"/>
              <a:t> </a:t>
            </a:r>
            <a:r>
              <a:rPr lang="en-US" sz="1600" dirty="0"/>
              <a:t>approval</a:t>
            </a:r>
            <a:r>
              <a:rPr lang="en-US" sz="1600" spc="-10" dirty="0"/>
              <a:t> </a:t>
            </a:r>
            <a:r>
              <a:rPr lang="en-US" sz="1600" dirty="0"/>
              <a:t>to</a:t>
            </a:r>
            <a:r>
              <a:rPr lang="en-US" sz="1600" spc="-40" dirty="0"/>
              <a:t> </a:t>
            </a:r>
            <a:r>
              <a:rPr lang="en-US" sz="1600" spc="-10" dirty="0"/>
              <a:t>pass.</a:t>
            </a:r>
            <a:br>
              <a:rPr lang="en-US" sz="1600" spc="-10" dirty="0"/>
            </a:br>
            <a:endParaRPr lang="en-US" sz="1600" dirty="0"/>
          </a:p>
          <a:p>
            <a:pPr marL="241300" marR="5080" indent="139700">
              <a:lnSpc>
                <a:spcPct val="90000"/>
              </a:lnSpc>
              <a:spcBef>
                <a:spcPts val="600"/>
              </a:spcBef>
              <a:buSzPct val="92307"/>
              <a:buAutoNum type="arabicPeriod"/>
              <a:tabLst>
                <a:tab pos="381000" algn="l"/>
              </a:tabLst>
            </a:pPr>
            <a:r>
              <a:rPr lang="en-US" sz="1600" dirty="0"/>
              <a:t> When</a:t>
            </a:r>
            <a:r>
              <a:rPr lang="en-US" sz="1600" spc="-65" dirty="0"/>
              <a:t> </a:t>
            </a:r>
            <a:r>
              <a:rPr lang="en-US" sz="1600" dirty="0"/>
              <a:t>approaching</a:t>
            </a:r>
            <a:r>
              <a:rPr lang="en-US" sz="1600" spc="-5" dirty="0"/>
              <a:t> </a:t>
            </a:r>
            <a:r>
              <a:rPr lang="en-US" sz="1600" dirty="0"/>
              <a:t>a</a:t>
            </a:r>
            <a:r>
              <a:rPr lang="en-US" sz="1600" spc="-45" dirty="0"/>
              <a:t> </a:t>
            </a:r>
            <a:r>
              <a:rPr lang="en-US" sz="1600" dirty="0"/>
              <a:t>crew</a:t>
            </a:r>
            <a:r>
              <a:rPr lang="en-US" sz="1600" spc="-25" dirty="0"/>
              <a:t> </a:t>
            </a:r>
            <a:r>
              <a:rPr lang="en-US" sz="1600" dirty="0"/>
              <a:t>bus (blue</a:t>
            </a:r>
            <a:r>
              <a:rPr lang="en-US" sz="1600" spc="-20" dirty="0"/>
              <a:t> </a:t>
            </a:r>
            <a:r>
              <a:rPr lang="en-US" sz="1600" dirty="0"/>
              <a:t>flashing</a:t>
            </a:r>
            <a:r>
              <a:rPr lang="en-US" sz="1600" spc="-25" dirty="0"/>
              <a:t> </a:t>
            </a:r>
            <a:r>
              <a:rPr lang="en-US" sz="1600" dirty="0"/>
              <a:t>light),</a:t>
            </a:r>
            <a:r>
              <a:rPr lang="en-US" sz="1600" spc="-25" dirty="0"/>
              <a:t> </a:t>
            </a:r>
            <a:r>
              <a:rPr lang="en-US" sz="1600" dirty="0"/>
              <a:t>all</a:t>
            </a:r>
            <a:r>
              <a:rPr lang="en-US" sz="1600" spc="-45" dirty="0"/>
              <a:t> </a:t>
            </a:r>
            <a:r>
              <a:rPr lang="en-US" sz="1600" dirty="0"/>
              <a:t>Winter</a:t>
            </a:r>
            <a:r>
              <a:rPr lang="en-US" sz="1600" spc="-55" dirty="0"/>
              <a:t> </a:t>
            </a:r>
            <a:r>
              <a:rPr lang="en-US" sz="1600" dirty="0"/>
              <a:t>Road</a:t>
            </a:r>
            <a:r>
              <a:rPr lang="en-US" sz="1600" spc="-60" dirty="0"/>
              <a:t> </a:t>
            </a:r>
            <a:r>
              <a:rPr lang="en-US" sz="1600" spc="-10" dirty="0"/>
              <a:t>Trucks </a:t>
            </a:r>
            <a:r>
              <a:rPr lang="en-US" sz="1600" dirty="0"/>
              <a:t>must</a:t>
            </a:r>
            <a:r>
              <a:rPr lang="en-US" sz="1600" spc="-20" dirty="0"/>
              <a:t> </a:t>
            </a:r>
            <a:r>
              <a:rPr lang="en-US" sz="1600" dirty="0"/>
              <a:t>find</a:t>
            </a:r>
            <a:r>
              <a:rPr lang="en-US" sz="1600" spc="-30" dirty="0"/>
              <a:t> </a:t>
            </a:r>
            <a:r>
              <a:rPr lang="en-US" sz="1600" dirty="0"/>
              <a:t>a</a:t>
            </a:r>
            <a:r>
              <a:rPr lang="en-US" sz="1600" spc="-40" dirty="0"/>
              <a:t> </a:t>
            </a:r>
            <a:r>
              <a:rPr lang="en-US" sz="1600" dirty="0"/>
              <a:t>safe</a:t>
            </a:r>
            <a:r>
              <a:rPr lang="en-US" sz="1600" spc="-20" dirty="0"/>
              <a:t> </a:t>
            </a:r>
            <a:r>
              <a:rPr lang="en-US" sz="1600" dirty="0"/>
              <a:t>area</a:t>
            </a:r>
            <a:r>
              <a:rPr lang="en-US" sz="1600" spc="-20" dirty="0"/>
              <a:t> </a:t>
            </a:r>
            <a:r>
              <a:rPr lang="en-US" sz="1600" dirty="0"/>
              <a:t>to</a:t>
            </a:r>
            <a:r>
              <a:rPr lang="en-US" sz="1600" spc="-35" dirty="0"/>
              <a:t> </a:t>
            </a:r>
            <a:r>
              <a:rPr lang="en-US" sz="1600" dirty="0"/>
              <a:t>stop</a:t>
            </a:r>
            <a:r>
              <a:rPr lang="en-US" sz="1600" spc="-30" dirty="0"/>
              <a:t> </a:t>
            </a:r>
            <a:r>
              <a:rPr lang="en-US" sz="1600" dirty="0"/>
              <a:t>as</a:t>
            </a:r>
            <a:r>
              <a:rPr lang="en-US" sz="1600" spc="-30" dirty="0"/>
              <a:t> </a:t>
            </a:r>
            <a:r>
              <a:rPr lang="en-US" sz="1600" dirty="0"/>
              <a:t>soon</a:t>
            </a:r>
            <a:r>
              <a:rPr lang="en-US" sz="1600" spc="-30" dirty="0"/>
              <a:t> </a:t>
            </a:r>
            <a:r>
              <a:rPr lang="en-US" sz="1600" dirty="0"/>
              <a:t>as</a:t>
            </a:r>
            <a:r>
              <a:rPr lang="en-US" sz="1600" spc="-30" dirty="0"/>
              <a:t> </a:t>
            </a:r>
            <a:r>
              <a:rPr lang="en-US" sz="1600" dirty="0"/>
              <a:t>safely</a:t>
            </a:r>
            <a:r>
              <a:rPr lang="en-US" sz="1600" spc="-15" dirty="0"/>
              <a:t> </a:t>
            </a:r>
            <a:r>
              <a:rPr lang="en-US" sz="1600" dirty="0"/>
              <a:t>possible,</a:t>
            </a:r>
            <a:r>
              <a:rPr lang="en-US" sz="1600" spc="-25" dirty="0"/>
              <a:t> </a:t>
            </a:r>
            <a:r>
              <a:rPr lang="en-US" sz="1600" dirty="0"/>
              <a:t>avoiding</a:t>
            </a:r>
            <a:r>
              <a:rPr lang="en-US" sz="1600" spc="5" dirty="0"/>
              <a:t> </a:t>
            </a:r>
            <a:r>
              <a:rPr lang="en-US" sz="1600" dirty="0"/>
              <a:t>narrow</a:t>
            </a:r>
            <a:r>
              <a:rPr lang="en-US" sz="1600" spc="-20" dirty="0"/>
              <a:t> road </a:t>
            </a:r>
            <a:r>
              <a:rPr lang="en-US" sz="1600" dirty="0"/>
              <a:t>sections,</a:t>
            </a:r>
            <a:r>
              <a:rPr lang="en-US" sz="1600" spc="-35" dirty="0"/>
              <a:t> </a:t>
            </a:r>
            <a:r>
              <a:rPr lang="en-US" sz="1600" dirty="0"/>
              <a:t>inclines,</a:t>
            </a:r>
            <a:r>
              <a:rPr lang="en-US" sz="1600" spc="-35" dirty="0"/>
              <a:t> </a:t>
            </a:r>
            <a:r>
              <a:rPr lang="en-US" sz="1600" dirty="0"/>
              <a:t>and</a:t>
            </a:r>
            <a:r>
              <a:rPr lang="en-US" sz="1600" spc="-30" dirty="0"/>
              <a:t> </a:t>
            </a:r>
            <a:r>
              <a:rPr lang="en-US" sz="1600" dirty="0"/>
              <a:t>blind</a:t>
            </a:r>
            <a:r>
              <a:rPr lang="en-US" sz="1600" spc="-45" dirty="0"/>
              <a:t> </a:t>
            </a:r>
            <a:r>
              <a:rPr lang="en-US" sz="1600" dirty="0"/>
              <a:t>turns.</a:t>
            </a:r>
            <a:r>
              <a:rPr lang="en-US" sz="1600" spc="-90" dirty="0"/>
              <a:t> </a:t>
            </a:r>
            <a:r>
              <a:rPr lang="en-US" sz="1600" dirty="0"/>
              <a:t>Any</a:t>
            </a:r>
            <a:r>
              <a:rPr lang="en-US" sz="1600" spc="-40" dirty="0"/>
              <a:t> </a:t>
            </a:r>
            <a:r>
              <a:rPr lang="en-US" sz="1600" dirty="0"/>
              <a:t>light</a:t>
            </a:r>
            <a:r>
              <a:rPr lang="en-US" sz="1600" spc="-40" dirty="0"/>
              <a:t> </a:t>
            </a:r>
            <a:r>
              <a:rPr lang="en-US" sz="1600" dirty="0"/>
              <a:t>vehicles</a:t>
            </a:r>
            <a:r>
              <a:rPr lang="en-US" sz="1600" spc="-20" dirty="0"/>
              <a:t> </a:t>
            </a:r>
            <a:r>
              <a:rPr lang="en-US" sz="1600" dirty="0"/>
              <a:t>following</a:t>
            </a:r>
            <a:r>
              <a:rPr lang="en-US" sz="1600" spc="-20" dirty="0"/>
              <a:t> </a:t>
            </a:r>
            <a:r>
              <a:rPr lang="en-US" sz="1600" dirty="0"/>
              <a:t>a</a:t>
            </a:r>
            <a:r>
              <a:rPr lang="en-US" sz="1600" spc="-45" dirty="0"/>
              <a:t> </a:t>
            </a:r>
            <a:r>
              <a:rPr lang="en-US" sz="1600" dirty="0"/>
              <a:t>Winter</a:t>
            </a:r>
            <a:r>
              <a:rPr lang="en-US" sz="1600" spc="-70" dirty="0"/>
              <a:t> </a:t>
            </a:r>
            <a:r>
              <a:rPr lang="en-US" sz="1600" spc="-20" dirty="0"/>
              <a:t>Road </a:t>
            </a:r>
            <a:r>
              <a:rPr lang="en-US" sz="1600" dirty="0"/>
              <a:t>Truck</a:t>
            </a:r>
            <a:r>
              <a:rPr lang="en-US" sz="1600" spc="-35" dirty="0"/>
              <a:t> </a:t>
            </a:r>
            <a:r>
              <a:rPr lang="en-US" sz="1600" dirty="0"/>
              <a:t>must</a:t>
            </a:r>
            <a:r>
              <a:rPr lang="en-US" sz="1600" spc="-20" dirty="0"/>
              <a:t> </a:t>
            </a:r>
            <a:r>
              <a:rPr lang="en-US" sz="1600" dirty="0"/>
              <a:t>also</a:t>
            </a:r>
            <a:r>
              <a:rPr lang="en-US" sz="1600" spc="-35" dirty="0"/>
              <a:t> </a:t>
            </a:r>
            <a:r>
              <a:rPr lang="en-US" sz="1600" dirty="0"/>
              <a:t>pull</a:t>
            </a:r>
            <a:r>
              <a:rPr lang="en-US" sz="1600" spc="-35" dirty="0"/>
              <a:t> </a:t>
            </a:r>
            <a:r>
              <a:rPr lang="en-US" sz="1600" dirty="0"/>
              <a:t>over</a:t>
            </a:r>
            <a:r>
              <a:rPr lang="en-US" sz="1600" spc="-10" dirty="0"/>
              <a:t> </a:t>
            </a:r>
            <a:r>
              <a:rPr lang="en-US" sz="1600" dirty="0"/>
              <a:t>and</a:t>
            </a:r>
            <a:r>
              <a:rPr lang="en-US" sz="1600" spc="-35" dirty="0"/>
              <a:t> </a:t>
            </a:r>
            <a:r>
              <a:rPr lang="en-US" sz="1600" dirty="0"/>
              <a:t>must</a:t>
            </a:r>
            <a:r>
              <a:rPr lang="en-US" sz="1600" spc="-20" dirty="0"/>
              <a:t> </a:t>
            </a:r>
            <a:r>
              <a:rPr lang="en-US" sz="1600" dirty="0"/>
              <a:t>never</a:t>
            </a:r>
            <a:r>
              <a:rPr lang="en-US" sz="1600" spc="-10" dirty="0"/>
              <a:t> </a:t>
            </a:r>
            <a:r>
              <a:rPr lang="en-US" sz="1600" dirty="0"/>
              <a:t>pass</a:t>
            </a:r>
            <a:r>
              <a:rPr lang="en-US" sz="1600" spc="-35" dirty="0"/>
              <a:t> </a:t>
            </a:r>
            <a:r>
              <a:rPr lang="en-US" sz="1600" dirty="0"/>
              <a:t>the</a:t>
            </a:r>
            <a:r>
              <a:rPr lang="en-US" sz="1600" spc="-30" dirty="0"/>
              <a:t> </a:t>
            </a:r>
            <a:r>
              <a:rPr lang="en-US" sz="1600" dirty="0"/>
              <a:t>stopped</a:t>
            </a:r>
            <a:r>
              <a:rPr lang="en-US" sz="1600" spc="-15" dirty="0"/>
              <a:t> </a:t>
            </a:r>
            <a:r>
              <a:rPr lang="en-US" sz="1600" dirty="0"/>
              <a:t>Winter</a:t>
            </a:r>
            <a:r>
              <a:rPr lang="en-US" sz="1600" spc="-50" dirty="0"/>
              <a:t> </a:t>
            </a:r>
            <a:r>
              <a:rPr lang="en-US" sz="1600" dirty="0"/>
              <a:t>Road</a:t>
            </a:r>
            <a:r>
              <a:rPr lang="en-US" sz="1600" spc="-55" dirty="0"/>
              <a:t> </a:t>
            </a:r>
            <a:r>
              <a:rPr lang="en-US" sz="1600" spc="-10" dirty="0"/>
              <a:t>Truck. </a:t>
            </a:r>
            <a:r>
              <a:rPr lang="en-US" sz="1600" dirty="0"/>
              <a:t>The</a:t>
            </a:r>
            <a:r>
              <a:rPr lang="en-US" sz="1600" spc="-40" dirty="0"/>
              <a:t> </a:t>
            </a:r>
            <a:r>
              <a:rPr lang="en-US" sz="1600" dirty="0"/>
              <a:t>Winter</a:t>
            </a:r>
            <a:r>
              <a:rPr lang="en-US" sz="1600" spc="-65" dirty="0"/>
              <a:t> </a:t>
            </a:r>
            <a:r>
              <a:rPr lang="en-US" sz="1600" dirty="0"/>
              <a:t>Road</a:t>
            </a:r>
            <a:r>
              <a:rPr lang="en-US" sz="1600" spc="-45" dirty="0"/>
              <a:t> </a:t>
            </a:r>
            <a:r>
              <a:rPr lang="en-US" sz="1600" dirty="0"/>
              <a:t>Truck</a:t>
            </a:r>
            <a:r>
              <a:rPr lang="en-US" sz="1600" spc="-40" dirty="0"/>
              <a:t> </a:t>
            </a:r>
            <a:r>
              <a:rPr lang="en-US" sz="1600" dirty="0"/>
              <a:t>and</a:t>
            </a:r>
            <a:r>
              <a:rPr lang="en-US" sz="1600" spc="-25" dirty="0"/>
              <a:t> </a:t>
            </a:r>
            <a:r>
              <a:rPr lang="en-US" sz="1600" dirty="0"/>
              <a:t>any</a:t>
            </a:r>
            <a:r>
              <a:rPr lang="en-US" sz="1600" spc="-40" dirty="0"/>
              <a:t> </a:t>
            </a:r>
            <a:r>
              <a:rPr lang="en-US" sz="1600" dirty="0"/>
              <a:t>light</a:t>
            </a:r>
            <a:r>
              <a:rPr lang="en-US" sz="1600" spc="-40" dirty="0"/>
              <a:t> </a:t>
            </a:r>
            <a:r>
              <a:rPr lang="en-US" sz="1600" dirty="0"/>
              <a:t>vehicles</a:t>
            </a:r>
            <a:r>
              <a:rPr lang="en-US" sz="1600" spc="-20" dirty="0"/>
              <a:t> </a:t>
            </a:r>
            <a:r>
              <a:rPr lang="en-US" sz="1600" dirty="0"/>
              <a:t>that</a:t>
            </a:r>
            <a:r>
              <a:rPr lang="en-US" sz="1600" spc="-35" dirty="0"/>
              <a:t> </a:t>
            </a:r>
            <a:r>
              <a:rPr lang="en-US" sz="1600" dirty="0"/>
              <a:t>are</a:t>
            </a:r>
            <a:r>
              <a:rPr lang="en-US" sz="1600" spc="-25" dirty="0"/>
              <a:t> </a:t>
            </a:r>
            <a:r>
              <a:rPr lang="en-US" sz="1600" dirty="0"/>
              <a:t>stopped</a:t>
            </a:r>
            <a:r>
              <a:rPr lang="en-US" sz="1600" spc="-15" dirty="0"/>
              <a:t> </a:t>
            </a:r>
            <a:r>
              <a:rPr lang="en-US" sz="1600" dirty="0"/>
              <a:t>must</a:t>
            </a:r>
            <a:r>
              <a:rPr lang="en-US" sz="1600" spc="-40" dirty="0"/>
              <a:t> </a:t>
            </a:r>
            <a:r>
              <a:rPr lang="en-US" sz="1600" dirty="0"/>
              <a:t>wait</a:t>
            </a:r>
            <a:r>
              <a:rPr lang="en-US" sz="1600" spc="-25" dirty="0"/>
              <a:t> </a:t>
            </a:r>
            <a:r>
              <a:rPr lang="en-US" sz="1600" dirty="0"/>
              <a:t>for</a:t>
            </a:r>
            <a:r>
              <a:rPr lang="en-US" sz="1600" spc="-40" dirty="0"/>
              <a:t> </a:t>
            </a:r>
            <a:r>
              <a:rPr lang="en-US" sz="1600" spc="-25" dirty="0"/>
              <a:t>the </a:t>
            </a:r>
            <a:r>
              <a:rPr lang="en-US" sz="1600" dirty="0"/>
              <a:t>crew</a:t>
            </a:r>
            <a:r>
              <a:rPr lang="en-US" sz="1600" spc="-30" dirty="0"/>
              <a:t> </a:t>
            </a:r>
            <a:r>
              <a:rPr lang="en-US" sz="1600" dirty="0"/>
              <a:t>bus</a:t>
            </a:r>
            <a:r>
              <a:rPr lang="en-US" sz="1600" spc="-20" dirty="0"/>
              <a:t> </a:t>
            </a:r>
            <a:r>
              <a:rPr lang="en-US" sz="1600" dirty="0"/>
              <a:t>to</a:t>
            </a:r>
            <a:r>
              <a:rPr lang="en-US" sz="1600" spc="-40" dirty="0"/>
              <a:t> </a:t>
            </a:r>
            <a:r>
              <a:rPr lang="en-US" sz="1600" dirty="0"/>
              <a:t>pass</a:t>
            </a:r>
            <a:r>
              <a:rPr lang="en-US" sz="1600" spc="-20" dirty="0"/>
              <a:t> </a:t>
            </a:r>
            <a:r>
              <a:rPr lang="en-US" sz="1600" dirty="0"/>
              <a:t>by</a:t>
            </a:r>
            <a:r>
              <a:rPr lang="en-US" sz="1600" spc="-30" dirty="0"/>
              <a:t> </a:t>
            </a:r>
            <a:r>
              <a:rPr lang="en-US" sz="1600" dirty="0"/>
              <a:t>before</a:t>
            </a:r>
            <a:r>
              <a:rPr lang="en-US" sz="1600" spc="-20" dirty="0"/>
              <a:t> </a:t>
            </a:r>
            <a:r>
              <a:rPr lang="en-US" sz="1600" dirty="0"/>
              <a:t>resuming</a:t>
            </a:r>
            <a:r>
              <a:rPr lang="en-US" sz="1600" spc="-10" dirty="0"/>
              <a:t> travel.</a:t>
            </a:r>
            <a:endParaRPr lang="en-US" sz="1600" dirty="0">
              <a:latin typeface="+mj-lt"/>
            </a:endParaRPr>
          </a:p>
        </p:txBody>
      </p:sp>
    </p:spTree>
    <p:extLst>
      <p:ext uri="{BB962C8B-B14F-4D97-AF65-F5344CB8AC3E}">
        <p14:creationId xmlns:p14="http://schemas.microsoft.com/office/powerpoint/2010/main" val="16064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48B9AF-77E2-E473-1918-04318C827DC1}"/>
              </a:ext>
            </a:extLst>
          </p:cNvPr>
          <p:cNvSpPr>
            <a:spLocks noGrp="1"/>
          </p:cNvSpPr>
          <p:nvPr>
            <p:ph type="title"/>
          </p:nvPr>
        </p:nvSpPr>
        <p:spPr>
          <a:xfrm>
            <a:off x="744195" y="279898"/>
            <a:ext cx="9617417" cy="864096"/>
          </a:xfrm>
        </p:spPr>
        <p:txBody>
          <a:bodyPr anchor="b">
            <a:normAutofit/>
          </a:bodyPr>
          <a:lstStyle/>
          <a:p>
            <a:r>
              <a:rPr lang="en-US" spc="-30" dirty="0"/>
              <a:t>MISERY/LYNX</a:t>
            </a:r>
            <a:r>
              <a:rPr lang="en-US" spc="-135" dirty="0"/>
              <a:t> </a:t>
            </a:r>
            <a:r>
              <a:rPr lang="en-US" dirty="0"/>
              <a:t>ROAD</a:t>
            </a:r>
            <a:r>
              <a:rPr lang="en-US" spc="-100" dirty="0"/>
              <a:t> </a:t>
            </a:r>
            <a:r>
              <a:rPr lang="en-US" dirty="0"/>
              <a:t>&amp;</a:t>
            </a:r>
            <a:r>
              <a:rPr lang="en-US" spc="-90" dirty="0"/>
              <a:t> </a:t>
            </a:r>
            <a:r>
              <a:rPr lang="en-US" spc="-80" dirty="0"/>
              <a:t>PAUL</a:t>
            </a:r>
            <a:r>
              <a:rPr lang="en-US" spc="-150" dirty="0"/>
              <a:t> </a:t>
            </a:r>
            <a:r>
              <a:rPr lang="en-US" dirty="0"/>
              <a:t>LAKE</a:t>
            </a:r>
            <a:r>
              <a:rPr lang="en-US" spc="-90" dirty="0"/>
              <a:t> </a:t>
            </a:r>
            <a:r>
              <a:rPr lang="en-US" dirty="0"/>
              <a:t>BRIDGE</a:t>
            </a:r>
            <a:r>
              <a:rPr lang="en-US" spc="-90" dirty="0"/>
              <a:t> </a:t>
            </a:r>
            <a:r>
              <a:rPr lang="en-US" spc="-10" dirty="0"/>
              <a:t>RULES cont.</a:t>
            </a:r>
            <a:endParaRPr lang="en-CA" dirty="0"/>
          </a:p>
        </p:txBody>
      </p:sp>
      <p:sp>
        <p:nvSpPr>
          <p:cNvPr id="5" name="Content Placeholder 4">
            <a:extLst>
              <a:ext uri="{FF2B5EF4-FFF2-40B4-BE49-F238E27FC236}">
                <a16:creationId xmlns:a16="http://schemas.microsoft.com/office/drawing/2014/main" id="{3F983094-EA89-F159-1FC7-078CD5507E0A}"/>
              </a:ext>
            </a:extLst>
          </p:cNvPr>
          <p:cNvSpPr>
            <a:spLocks noGrp="1"/>
          </p:cNvSpPr>
          <p:nvPr>
            <p:ph idx="1"/>
          </p:nvPr>
        </p:nvSpPr>
        <p:spPr>
          <a:xfrm>
            <a:off x="612199" y="1992602"/>
            <a:ext cx="4692883" cy="4799198"/>
          </a:xfrm>
        </p:spPr>
        <p:txBody>
          <a:bodyPr vert="horz" lIns="91440" tIns="45720" rIns="91440" bIns="45720" rtlCol="0" anchor="t">
            <a:normAutofit/>
          </a:bodyPr>
          <a:lstStyle/>
          <a:p>
            <a:pPr marL="12700">
              <a:lnSpc>
                <a:spcPct val="100000"/>
              </a:lnSpc>
              <a:spcBef>
                <a:spcPts val="100"/>
              </a:spcBef>
            </a:pPr>
            <a:r>
              <a:rPr lang="en-US" sz="1800" dirty="0">
                <a:solidFill>
                  <a:schemeClr val="tx1"/>
                </a:solidFill>
                <a:latin typeface="+mj-lt"/>
                <a:cs typeface="Arial"/>
              </a:rPr>
              <a:t>Please</a:t>
            </a:r>
            <a:r>
              <a:rPr lang="en-US" sz="1800" spc="-45" dirty="0">
                <a:solidFill>
                  <a:schemeClr val="tx1"/>
                </a:solidFill>
                <a:latin typeface="+mj-lt"/>
                <a:cs typeface="Arial"/>
              </a:rPr>
              <a:t> </a:t>
            </a:r>
            <a:r>
              <a:rPr lang="en-US" sz="1800" dirty="0">
                <a:solidFill>
                  <a:schemeClr val="tx1"/>
                </a:solidFill>
                <a:latin typeface="+mj-lt"/>
                <a:cs typeface="Arial"/>
              </a:rPr>
              <a:t>adhere</a:t>
            </a:r>
            <a:r>
              <a:rPr lang="en-US" sz="1800" spc="-40" dirty="0">
                <a:solidFill>
                  <a:schemeClr val="tx1"/>
                </a:solidFill>
                <a:latin typeface="+mj-lt"/>
                <a:cs typeface="Arial"/>
              </a:rPr>
              <a:t> </a:t>
            </a:r>
            <a:r>
              <a:rPr lang="en-US" sz="1800" dirty="0">
                <a:solidFill>
                  <a:schemeClr val="tx1"/>
                </a:solidFill>
                <a:latin typeface="+mj-lt"/>
                <a:cs typeface="Arial"/>
              </a:rPr>
              <a:t>to</a:t>
            </a:r>
            <a:r>
              <a:rPr lang="en-US" sz="1800" spc="-20" dirty="0">
                <a:solidFill>
                  <a:schemeClr val="tx1"/>
                </a:solidFill>
                <a:latin typeface="+mj-lt"/>
                <a:cs typeface="Arial"/>
              </a:rPr>
              <a:t> </a:t>
            </a:r>
            <a:r>
              <a:rPr lang="en-US" sz="1800" dirty="0">
                <a:solidFill>
                  <a:schemeClr val="tx1"/>
                </a:solidFill>
                <a:latin typeface="+mj-lt"/>
                <a:cs typeface="Arial"/>
              </a:rPr>
              <a:t>the</a:t>
            </a:r>
            <a:r>
              <a:rPr lang="en-US" sz="1800" spc="-15" dirty="0">
                <a:solidFill>
                  <a:schemeClr val="tx1"/>
                </a:solidFill>
                <a:latin typeface="+mj-lt"/>
                <a:cs typeface="Arial"/>
              </a:rPr>
              <a:t> </a:t>
            </a:r>
            <a:r>
              <a:rPr lang="en-US" sz="1800" dirty="0">
                <a:solidFill>
                  <a:schemeClr val="tx1"/>
                </a:solidFill>
                <a:latin typeface="+mj-lt"/>
                <a:cs typeface="Arial"/>
              </a:rPr>
              <a:t>following</a:t>
            </a:r>
            <a:r>
              <a:rPr lang="en-US" sz="1800" spc="-25" dirty="0">
                <a:solidFill>
                  <a:schemeClr val="tx1"/>
                </a:solidFill>
                <a:latin typeface="+mj-lt"/>
                <a:cs typeface="Arial"/>
              </a:rPr>
              <a:t> </a:t>
            </a:r>
          </a:p>
          <a:p>
            <a:pPr marL="12700">
              <a:lnSpc>
                <a:spcPct val="100000"/>
              </a:lnSpc>
              <a:spcBef>
                <a:spcPts val="100"/>
              </a:spcBef>
            </a:pPr>
            <a:r>
              <a:rPr lang="en-US" sz="1800" b="1" dirty="0">
                <a:solidFill>
                  <a:schemeClr val="tx1"/>
                </a:solidFill>
                <a:latin typeface="+mj-lt"/>
                <a:cs typeface="Arial"/>
              </a:rPr>
              <a:t>Paul</a:t>
            </a:r>
            <a:r>
              <a:rPr lang="en-US" sz="1800" b="1" spc="-20" dirty="0">
                <a:solidFill>
                  <a:schemeClr val="tx1"/>
                </a:solidFill>
                <a:latin typeface="+mj-lt"/>
                <a:cs typeface="Arial"/>
              </a:rPr>
              <a:t> </a:t>
            </a:r>
            <a:r>
              <a:rPr lang="en-US" sz="1800" b="1" dirty="0">
                <a:solidFill>
                  <a:schemeClr val="tx1"/>
                </a:solidFill>
                <a:latin typeface="+mj-lt"/>
                <a:cs typeface="Arial"/>
              </a:rPr>
              <a:t>Lake</a:t>
            </a:r>
            <a:r>
              <a:rPr lang="en-US" sz="1800" b="1" spc="-25" dirty="0">
                <a:solidFill>
                  <a:schemeClr val="tx1"/>
                </a:solidFill>
                <a:latin typeface="+mj-lt"/>
                <a:cs typeface="Arial"/>
              </a:rPr>
              <a:t> </a:t>
            </a:r>
            <a:r>
              <a:rPr lang="en-US" sz="1800" b="1" dirty="0">
                <a:solidFill>
                  <a:schemeClr val="tx1"/>
                </a:solidFill>
                <a:latin typeface="+mj-lt"/>
                <a:cs typeface="Arial"/>
              </a:rPr>
              <a:t>Bridge</a:t>
            </a:r>
            <a:r>
              <a:rPr lang="en-US" sz="1800" b="1" spc="-10" dirty="0">
                <a:solidFill>
                  <a:schemeClr val="tx1"/>
                </a:solidFill>
                <a:latin typeface="+mj-lt"/>
                <a:cs typeface="Arial"/>
              </a:rPr>
              <a:t> </a:t>
            </a:r>
            <a:r>
              <a:rPr lang="en-US" sz="1800" dirty="0">
                <a:solidFill>
                  <a:schemeClr val="tx1"/>
                </a:solidFill>
                <a:latin typeface="+mj-lt"/>
                <a:cs typeface="Arial"/>
              </a:rPr>
              <a:t>Single</a:t>
            </a:r>
            <a:r>
              <a:rPr lang="en-US" sz="1800" spc="-55" dirty="0">
                <a:solidFill>
                  <a:schemeClr val="tx1"/>
                </a:solidFill>
                <a:latin typeface="+mj-lt"/>
                <a:cs typeface="Arial"/>
              </a:rPr>
              <a:t> </a:t>
            </a:r>
            <a:r>
              <a:rPr lang="en-US" sz="1800" spc="-10" dirty="0">
                <a:solidFill>
                  <a:schemeClr val="tx1"/>
                </a:solidFill>
                <a:latin typeface="+mj-lt"/>
                <a:cs typeface="Arial"/>
              </a:rPr>
              <a:t>Traffic</a:t>
            </a:r>
            <a:r>
              <a:rPr lang="en-US" sz="1800" spc="-35" dirty="0">
                <a:solidFill>
                  <a:schemeClr val="tx1"/>
                </a:solidFill>
                <a:latin typeface="+mj-lt"/>
                <a:cs typeface="Arial"/>
              </a:rPr>
              <a:t> </a:t>
            </a:r>
            <a:r>
              <a:rPr lang="en-US" sz="1800" spc="-10" dirty="0">
                <a:solidFill>
                  <a:schemeClr val="tx1"/>
                </a:solidFill>
                <a:latin typeface="+mj-lt"/>
                <a:cs typeface="Arial"/>
              </a:rPr>
              <a:t>Rules:</a:t>
            </a:r>
            <a:endParaRPr lang="en-US" sz="1800" dirty="0">
              <a:solidFill>
                <a:schemeClr val="tx1"/>
              </a:solidFill>
              <a:latin typeface="+mj-lt"/>
              <a:cs typeface="Arial"/>
            </a:endParaRPr>
          </a:p>
          <a:p>
            <a:pPr marL="134620">
              <a:lnSpc>
                <a:spcPct val="100000"/>
              </a:lnSpc>
              <a:spcBef>
                <a:spcPts val="25"/>
              </a:spcBef>
            </a:pPr>
            <a:endParaRPr lang="en-US" sz="1800" dirty="0">
              <a:solidFill>
                <a:schemeClr val="tx1"/>
              </a:solidFill>
              <a:latin typeface="+mj-lt"/>
              <a:cs typeface="Arial"/>
            </a:endParaRPr>
          </a:p>
          <a:p>
            <a:pPr marL="409575" indent="-169545">
              <a:buAutoNum type="arabicPeriod"/>
              <a:tabLst>
                <a:tab pos="410845" algn="l"/>
              </a:tabLst>
            </a:pPr>
            <a:r>
              <a:rPr lang="en-US" sz="1600" dirty="0">
                <a:solidFill>
                  <a:schemeClr val="tx1"/>
                </a:solidFill>
                <a:latin typeface="+mj-lt"/>
                <a:cs typeface="Arial"/>
              </a:rPr>
              <a:t> Single</a:t>
            </a:r>
            <a:r>
              <a:rPr lang="en-US" sz="1600" spc="-35" dirty="0">
                <a:solidFill>
                  <a:schemeClr val="tx1"/>
                </a:solidFill>
                <a:latin typeface="+mj-lt"/>
                <a:cs typeface="Arial"/>
              </a:rPr>
              <a:t> </a:t>
            </a:r>
            <a:r>
              <a:rPr lang="en-US" sz="1600" dirty="0">
                <a:solidFill>
                  <a:schemeClr val="tx1"/>
                </a:solidFill>
                <a:latin typeface="+mj-lt"/>
                <a:cs typeface="Arial"/>
              </a:rPr>
              <a:t>lane</a:t>
            </a:r>
            <a:r>
              <a:rPr lang="en-US" sz="1600" spc="-30" dirty="0">
                <a:solidFill>
                  <a:schemeClr val="tx1"/>
                </a:solidFill>
                <a:latin typeface="+mj-lt"/>
                <a:cs typeface="Arial"/>
              </a:rPr>
              <a:t> </a:t>
            </a:r>
            <a:r>
              <a:rPr lang="en-US" sz="1600" spc="-10" dirty="0">
                <a:solidFill>
                  <a:schemeClr val="tx1"/>
                </a:solidFill>
                <a:latin typeface="+mj-lt"/>
                <a:cs typeface="Arial"/>
              </a:rPr>
              <a:t>traffic.</a:t>
            </a:r>
            <a:endParaRPr lang="en-US" sz="1600" dirty="0">
              <a:solidFill>
                <a:schemeClr val="tx1"/>
              </a:solidFill>
              <a:latin typeface="+mj-lt"/>
              <a:cs typeface="Arial"/>
            </a:endParaRPr>
          </a:p>
          <a:p>
            <a:pPr marL="134620">
              <a:lnSpc>
                <a:spcPct val="100000"/>
              </a:lnSpc>
              <a:spcBef>
                <a:spcPts val="20"/>
              </a:spcBef>
              <a:buClr>
                <a:srgbClr val="00091E"/>
              </a:buClr>
              <a:buFont typeface="Arial"/>
              <a:buAutoNum type="arabicPeriod"/>
            </a:pPr>
            <a:endParaRPr lang="en-US" sz="1600" dirty="0">
              <a:solidFill>
                <a:schemeClr val="tx1"/>
              </a:solidFill>
              <a:latin typeface="+mj-lt"/>
              <a:cs typeface="Arial"/>
            </a:endParaRPr>
          </a:p>
          <a:p>
            <a:pPr marL="409575" indent="-169545">
              <a:buAutoNum type="arabicPeriod"/>
              <a:tabLst>
                <a:tab pos="410845" algn="l"/>
              </a:tabLst>
            </a:pPr>
            <a:r>
              <a:rPr lang="en-US" sz="1600" dirty="0">
                <a:solidFill>
                  <a:schemeClr val="tx1"/>
                </a:solidFill>
                <a:latin typeface="+mj-lt"/>
                <a:cs typeface="Arial"/>
              </a:rPr>
              <a:t> 20</a:t>
            </a:r>
            <a:r>
              <a:rPr lang="en-US" sz="1600" spc="-15" dirty="0">
                <a:solidFill>
                  <a:schemeClr val="tx1"/>
                </a:solidFill>
                <a:latin typeface="+mj-lt"/>
                <a:cs typeface="Arial"/>
              </a:rPr>
              <a:t> </a:t>
            </a:r>
            <a:r>
              <a:rPr lang="en-US" sz="1600" dirty="0">
                <a:solidFill>
                  <a:schemeClr val="tx1"/>
                </a:solidFill>
                <a:latin typeface="+mj-lt"/>
                <a:cs typeface="Arial"/>
              </a:rPr>
              <a:t>km/h</a:t>
            </a:r>
            <a:r>
              <a:rPr lang="en-US" sz="1600" spc="-20" dirty="0">
                <a:solidFill>
                  <a:schemeClr val="tx1"/>
                </a:solidFill>
                <a:latin typeface="+mj-lt"/>
                <a:cs typeface="Arial"/>
              </a:rPr>
              <a:t> </a:t>
            </a:r>
            <a:r>
              <a:rPr lang="en-US" sz="1600" dirty="0">
                <a:solidFill>
                  <a:schemeClr val="tx1"/>
                </a:solidFill>
                <a:latin typeface="+mj-lt"/>
                <a:cs typeface="Arial"/>
              </a:rPr>
              <a:t>at</a:t>
            </a:r>
            <a:r>
              <a:rPr lang="en-US" sz="1600" spc="-5" dirty="0">
                <a:solidFill>
                  <a:schemeClr val="tx1"/>
                </a:solidFill>
                <a:latin typeface="+mj-lt"/>
                <a:cs typeface="Arial"/>
              </a:rPr>
              <a:t> </a:t>
            </a:r>
            <a:r>
              <a:rPr lang="en-US" sz="1600" dirty="0">
                <a:solidFill>
                  <a:schemeClr val="tx1"/>
                </a:solidFill>
                <a:latin typeface="+mj-lt"/>
                <a:cs typeface="Arial"/>
              </a:rPr>
              <a:t>both</a:t>
            </a:r>
            <a:r>
              <a:rPr lang="en-US" sz="1600" spc="-20" dirty="0">
                <a:solidFill>
                  <a:schemeClr val="tx1"/>
                </a:solidFill>
                <a:latin typeface="+mj-lt"/>
                <a:cs typeface="Arial"/>
              </a:rPr>
              <a:t> </a:t>
            </a:r>
            <a:r>
              <a:rPr lang="en-US" sz="1600" dirty="0">
                <a:solidFill>
                  <a:schemeClr val="tx1"/>
                </a:solidFill>
                <a:latin typeface="+mj-lt"/>
                <a:cs typeface="Arial"/>
              </a:rPr>
              <a:t>North</a:t>
            </a:r>
            <a:r>
              <a:rPr lang="en-US" sz="1600" spc="-10" dirty="0">
                <a:solidFill>
                  <a:schemeClr val="tx1"/>
                </a:solidFill>
                <a:latin typeface="+mj-lt"/>
                <a:cs typeface="Arial"/>
              </a:rPr>
              <a:t> </a:t>
            </a:r>
            <a:r>
              <a:rPr lang="en-US" sz="1600" dirty="0">
                <a:solidFill>
                  <a:schemeClr val="tx1"/>
                </a:solidFill>
                <a:latin typeface="+mj-lt"/>
                <a:cs typeface="Arial"/>
              </a:rPr>
              <a:t>and</a:t>
            </a:r>
            <a:r>
              <a:rPr lang="en-US" sz="1600" spc="-30" dirty="0">
                <a:solidFill>
                  <a:schemeClr val="tx1"/>
                </a:solidFill>
                <a:latin typeface="+mj-lt"/>
                <a:cs typeface="Arial"/>
              </a:rPr>
              <a:t> </a:t>
            </a:r>
            <a:r>
              <a:rPr lang="en-US" sz="1600" dirty="0">
                <a:solidFill>
                  <a:schemeClr val="tx1"/>
                </a:solidFill>
                <a:latin typeface="+mj-lt"/>
                <a:cs typeface="Arial"/>
              </a:rPr>
              <a:t>South</a:t>
            </a:r>
            <a:r>
              <a:rPr lang="en-US" sz="1600" spc="-25" dirty="0">
                <a:solidFill>
                  <a:schemeClr val="tx1"/>
                </a:solidFill>
                <a:latin typeface="+mj-lt"/>
                <a:cs typeface="Arial"/>
              </a:rPr>
              <a:t> </a:t>
            </a:r>
            <a:r>
              <a:rPr lang="en-US" sz="1600" dirty="0">
                <a:solidFill>
                  <a:schemeClr val="tx1"/>
                </a:solidFill>
                <a:latin typeface="+mj-lt"/>
                <a:cs typeface="Arial"/>
              </a:rPr>
              <a:t>approaches</a:t>
            </a:r>
            <a:r>
              <a:rPr lang="en-US" sz="1600" spc="-35" dirty="0">
                <a:solidFill>
                  <a:schemeClr val="tx1"/>
                </a:solidFill>
                <a:latin typeface="+mj-lt"/>
                <a:cs typeface="Arial"/>
              </a:rPr>
              <a:t> </a:t>
            </a:r>
            <a:r>
              <a:rPr lang="en-US" sz="1600" dirty="0">
                <a:solidFill>
                  <a:schemeClr val="tx1"/>
                </a:solidFill>
                <a:latin typeface="+mj-lt"/>
                <a:cs typeface="Arial"/>
              </a:rPr>
              <a:t>to</a:t>
            </a:r>
            <a:r>
              <a:rPr lang="en-US" sz="1600" spc="-10" dirty="0">
                <a:solidFill>
                  <a:schemeClr val="tx1"/>
                </a:solidFill>
                <a:latin typeface="+mj-lt"/>
                <a:cs typeface="Arial"/>
              </a:rPr>
              <a:t> </a:t>
            </a:r>
            <a:r>
              <a:rPr lang="en-US" sz="1600" dirty="0">
                <a:solidFill>
                  <a:schemeClr val="tx1"/>
                </a:solidFill>
                <a:latin typeface="+mj-lt"/>
                <a:cs typeface="Arial"/>
              </a:rPr>
              <a:t>the</a:t>
            </a:r>
            <a:r>
              <a:rPr lang="en-US" sz="1600" spc="-10" dirty="0">
                <a:solidFill>
                  <a:schemeClr val="tx1"/>
                </a:solidFill>
                <a:latin typeface="+mj-lt"/>
                <a:cs typeface="Arial"/>
              </a:rPr>
              <a:t> bridge.</a:t>
            </a:r>
            <a:endParaRPr lang="en-US" sz="1600" dirty="0">
              <a:solidFill>
                <a:schemeClr val="tx1"/>
              </a:solidFill>
              <a:latin typeface="+mj-lt"/>
              <a:cs typeface="Arial"/>
            </a:endParaRPr>
          </a:p>
          <a:p>
            <a:pPr marL="134620">
              <a:lnSpc>
                <a:spcPct val="100000"/>
              </a:lnSpc>
              <a:spcBef>
                <a:spcPts val="50"/>
              </a:spcBef>
              <a:buClr>
                <a:srgbClr val="00091E"/>
              </a:buClr>
              <a:buFont typeface="Arial"/>
              <a:buAutoNum type="arabicPeriod"/>
            </a:pPr>
            <a:endParaRPr lang="en-US" sz="1600" dirty="0">
              <a:solidFill>
                <a:schemeClr val="tx1"/>
              </a:solidFill>
              <a:latin typeface="+mj-lt"/>
              <a:cs typeface="Arial"/>
            </a:endParaRPr>
          </a:p>
          <a:p>
            <a:pPr marL="241300" marR="5080" indent="169545">
              <a:lnSpc>
                <a:spcPct val="110000"/>
              </a:lnSpc>
              <a:buAutoNum type="arabicPeriod"/>
              <a:tabLst>
                <a:tab pos="410845" algn="l"/>
              </a:tabLst>
            </a:pPr>
            <a:r>
              <a:rPr lang="en-US" sz="1600" dirty="0">
                <a:solidFill>
                  <a:schemeClr val="tx1"/>
                </a:solidFill>
                <a:latin typeface="+mj-lt"/>
                <a:cs typeface="Arial"/>
              </a:rPr>
              <a:t> Crew</a:t>
            </a:r>
            <a:r>
              <a:rPr lang="en-US" sz="1600" spc="-20" dirty="0">
                <a:solidFill>
                  <a:schemeClr val="tx1"/>
                </a:solidFill>
                <a:latin typeface="+mj-lt"/>
                <a:cs typeface="Arial"/>
              </a:rPr>
              <a:t> </a:t>
            </a:r>
            <a:r>
              <a:rPr lang="en-US" sz="1600" dirty="0">
                <a:solidFill>
                  <a:schemeClr val="tx1"/>
                </a:solidFill>
                <a:latin typeface="+mj-lt"/>
                <a:cs typeface="Arial"/>
              </a:rPr>
              <a:t>buses</a:t>
            </a:r>
            <a:r>
              <a:rPr lang="en-US" sz="1600" spc="-45" dirty="0">
                <a:solidFill>
                  <a:schemeClr val="tx1"/>
                </a:solidFill>
                <a:latin typeface="+mj-lt"/>
                <a:cs typeface="Arial"/>
              </a:rPr>
              <a:t> </a:t>
            </a:r>
            <a:r>
              <a:rPr lang="en-US" sz="1600" dirty="0">
                <a:solidFill>
                  <a:schemeClr val="tx1"/>
                </a:solidFill>
                <a:latin typeface="+mj-lt"/>
                <a:cs typeface="Arial"/>
              </a:rPr>
              <a:t>will yield</a:t>
            </a:r>
            <a:r>
              <a:rPr lang="en-US" sz="1600" spc="-20" dirty="0">
                <a:solidFill>
                  <a:schemeClr val="tx1"/>
                </a:solidFill>
                <a:latin typeface="+mj-lt"/>
                <a:cs typeface="Arial"/>
              </a:rPr>
              <a:t> </a:t>
            </a:r>
            <a:r>
              <a:rPr lang="en-US" sz="1600" dirty="0">
                <a:solidFill>
                  <a:schemeClr val="tx1"/>
                </a:solidFill>
                <a:latin typeface="+mj-lt"/>
                <a:cs typeface="Arial"/>
              </a:rPr>
              <a:t>“Right</a:t>
            </a:r>
            <a:r>
              <a:rPr lang="en-US" sz="1600" spc="-10" dirty="0">
                <a:solidFill>
                  <a:schemeClr val="tx1"/>
                </a:solidFill>
                <a:latin typeface="+mj-lt"/>
                <a:cs typeface="Arial"/>
              </a:rPr>
              <a:t> </a:t>
            </a:r>
            <a:r>
              <a:rPr lang="en-US" sz="1600" dirty="0">
                <a:solidFill>
                  <a:schemeClr val="tx1"/>
                </a:solidFill>
                <a:latin typeface="+mj-lt"/>
                <a:cs typeface="Arial"/>
              </a:rPr>
              <a:t>of</a:t>
            </a:r>
            <a:r>
              <a:rPr lang="en-US" sz="1600" spc="-25" dirty="0">
                <a:solidFill>
                  <a:schemeClr val="tx1"/>
                </a:solidFill>
                <a:latin typeface="+mj-lt"/>
                <a:cs typeface="Arial"/>
              </a:rPr>
              <a:t> </a:t>
            </a:r>
            <a:r>
              <a:rPr lang="en-US" sz="1600" dirty="0">
                <a:solidFill>
                  <a:schemeClr val="tx1"/>
                </a:solidFill>
                <a:latin typeface="+mj-lt"/>
                <a:cs typeface="Arial"/>
              </a:rPr>
              <a:t>Way”</a:t>
            </a:r>
            <a:r>
              <a:rPr lang="en-US" sz="1600" spc="-35" dirty="0">
                <a:solidFill>
                  <a:schemeClr val="tx1"/>
                </a:solidFill>
                <a:latin typeface="+mj-lt"/>
                <a:cs typeface="Arial"/>
              </a:rPr>
              <a:t> </a:t>
            </a:r>
            <a:r>
              <a:rPr lang="en-US" sz="1600" dirty="0">
                <a:solidFill>
                  <a:schemeClr val="tx1"/>
                </a:solidFill>
                <a:latin typeface="+mj-lt"/>
                <a:cs typeface="Arial"/>
              </a:rPr>
              <a:t>at</a:t>
            </a:r>
            <a:r>
              <a:rPr lang="en-US" sz="1600" spc="-10" dirty="0">
                <a:solidFill>
                  <a:schemeClr val="tx1"/>
                </a:solidFill>
                <a:latin typeface="+mj-lt"/>
                <a:cs typeface="Arial"/>
              </a:rPr>
              <a:t> </a:t>
            </a:r>
            <a:r>
              <a:rPr lang="en-US" sz="1600" dirty="0">
                <a:solidFill>
                  <a:schemeClr val="tx1"/>
                </a:solidFill>
                <a:latin typeface="+mj-lt"/>
                <a:cs typeface="Arial"/>
              </a:rPr>
              <a:t>the</a:t>
            </a:r>
            <a:r>
              <a:rPr lang="en-US" sz="1600" spc="-30" dirty="0">
                <a:solidFill>
                  <a:schemeClr val="tx1"/>
                </a:solidFill>
                <a:latin typeface="+mj-lt"/>
                <a:cs typeface="Arial"/>
              </a:rPr>
              <a:t> </a:t>
            </a:r>
            <a:r>
              <a:rPr lang="en-US" sz="1600" dirty="0">
                <a:solidFill>
                  <a:schemeClr val="tx1"/>
                </a:solidFill>
                <a:latin typeface="+mj-lt"/>
                <a:cs typeface="Arial"/>
              </a:rPr>
              <a:t>bridge</a:t>
            </a:r>
            <a:r>
              <a:rPr lang="en-US" sz="1600" spc="-30" dirty="0">
                <a:solidFill>
                  <a:schemeClr val="tx1"/>
                </a:solidFill>
                <a:latin typeface="+mj-lt"/>
                <a:cs typeface="Arial"/>
              </a:rPr>
              <a:t> </a:t>
            </a:r>
            <a:r>
              <a:rPr lang="en-US" sz="1600" dirty="0">
                <a:solidFill>
                  <a:schemeClr val="tx1"/>
                </a:solidFill>
                <a:latin typeface="+mj-lt"/>
                <a:cs typeface="Arial"/>
              </a:rPr>
              <a:t>and</a:t>
            </a:r>
            <a:r>
              <a:rPr lang="en-US" sz="1600" spc="-30" dirty="0">
                <a:solidFill>
                  <a:schemeClr val="tx1"/>
                </a:solidFill>
                <a:latin typeface="+mj-lt"/>
                <a:cs typeface="Arial"/>
              </a:rPr>
              <a:t> </a:t>
            </a:r>
            <a:r>
              <a:rPr lang="en-US" sz="1600" dirty="0">
                <a:solidFill>
                  <a:schemeClr val="tx1"/>
                </a:solidFill>
                <a:latin typeface="+mj-lt"/>
                <a:cs typeface="Arial"/>
              </a:rPr>
              <a:t>stop</a:t>
            </a:r>
            <a:r>
              <a:rPr lang="en-US" sz="1600" spc="-20" dirty="0">
                <a:solidFill>
                  <a:schemeClr val="tx1"/>
                </a:solidFill>
                <a:latin typeface="+mj-lt"/>
                <a:cs typeface="Arial"/>
              </a:rPr>
              <a:t> </a:t>
            </a:r>
            <a:r>
              <a:rPr lang="en-US" sz="1600" dirty="0">
                <a:solidFill>
                  <a:schemeClr val="tx1"/>
                </a:solidFill>
                <a:latin typeface="+mj-lt"/>
                <a:cs typeface="Arial"/>
              </a:rPr>
              <a:t>(similar</a:t>
            </a:r>
            <a:r>
              <a:rPr lang="en-US" sz="1600" spc="-25" dirty="0">
                <a:solidFill>
                  <a:schemeClr val="tx1"/>
                </a:solidFill>
                <a:latin typeface="+mj-lt"/>
                <a:cs typeface="Arial"/>
              </a:rPr>
              <a:t> to </a:t>
            </a:r>
            <a:r>
              <a:rPr lang="en-US" sz="1600" dirty="0">
                <a:solidFill>
                  <a:schemeClr val="tx1"/>
                </a:solidFill>
                <a:latin typeface="+mj-lt"/>
                <a:cs typeface="Arial"/>
              </a:rPr>
              <a:t>an</a:t>
            </a:r>
            <a:r>
              <a:rPr lang="en-US" sz="1600" spc="-30" dirty="0">
                <a:solidFill>
                  <a:schemeClr val="tx1"/>
                </a:solidFill>
                <a:latin typeface="+mj-lt"/>
                <a:cs typeface="Arial"/>
              </a:rPr>
              <a:t> </a:t>
            </a:r>
            <a:r>
              <a:rPr lang="en-US" sz="1600" dirty="0">
                <a:solidFill>
                  <a:schemeClr val="tx1"/>
                </a:solidFill>
                <a:latin typeface="+mj-lt"/>
                <a:cs typeface="Arial"/>
              </a:rPr>
              <a:t>uncontrolled</a:t>
            </a:r>
            <a:r>
              <a:rPr lang="en-US" sz="1600" spc="-60" dirty="0">
                <a:solidFill>
                  <a:schemeClr val="tx1"/>
                </a:solidFill>
                <a:latin typeface="+mj-lt"/>
                <a:cs typeface="Arial"/>
              </a:rPr>
              <a:t> </a:t>
            </a:r>
            <a:r>
              <a:rPr lang="en-US" sz="1600" dirty="0">
                <a:solidFill>
                  <a:schemeClr val="tx1"/>
                </a:solidFill>
                <a:latin typeface="+mj-lt"/>
                <a:cs typeface="Arial"/>
              </a:rPr>
              <a:t>railway</a:t>
            </a:r>
            <a:r>
              <a:rPr lang="en-US" sz="1600" spc="-15" dirty="0">
                <a:solidFill>
                  <a:schemeClr val="tx1"/>
                </a:solidFill>
                <a:latin typeface="+mj-lt"/>
                <a:cs typeface="Arial"/>
              </a:rPr>
              <a:t> </a:t>
            </a:r>
            <a:r>
              <a:rPr lang="en-US" sz="1600" spc="-10" dirty="0">
                <a:solidFill>
                  <a:schemeClr val="tx1"/>
                </a:solidFill>
                <a:latin typeface="+mj-lt"/>
                <a:cs typeface="Arial"/>
              </a:rPr>
              <a:t>crossing.)</a:t>
            </a:r>
            <a:endParaRPr lang="en-US" sz="1600" dirty="0">
              <a:solidFill>
                <a:schemeClr val="tx1"/>
              </a:solidFill>
              <a:latin typeface="+mj-lt"/>
              <a:cs typeface="Arial"/>
            </a:endParaRPr>
          </a:p>
          <a:p>
            <a:pPr marL="134620">
              <a:lnSpc>
                <a:spcPct val="100000"/>
              </a:lnSpc>
              <a:spcBef>
                <a:spcPts val="25"/>
              </a:spcBef>
              <a:buClr>
                <a:srgbClr val="00091E"/>
              </a:buClr>
              <a:buFont typeface="Arial"/>
              <a:buAutoNum type="arabicPeriod"/>
            </a:pPr>
            <a:endParaRPr lang="en-US" sz="1600" dirty="0">
              <a:solidFill>
                <a:schemeClr val="tx1"/>
              </a:solidFill>
              <a:latin typeface="+mj-lt"/>
              <a:cs typeface="Arial"/>
            </a:endParaRPr>
          </a:p>
          <a:p>
            <a:pPr marL="402590" indent="-161925">
              <a:lnSpc>
                <a:spcPct val="100000"/>
              </a:lnSpc>
              <a:buAutoNum type="arabicPeriod"/>
              <a:tabLst>
                <a:tab pos="403225" algn="l"/>
              </a:tabLst>
            </a:pPr>
            <a:r>
              <a:rPr lang="en-US" sz="1600" dirty="0">
                <a:solidFill>
                  <a:schemeClr val="tx1"/>
                </a:solidFill>
                <a:latin typeface="+mj-lt"/>
                <a:cs typeface="Arial"/>
              </a:rPr>
              <a:t> All</a:t>
            </a:r>
            <a:r>
              <a:rPr lang="en-US" sz="1600" spc="-25" dirty="0">
                <a:solidFill>
                  <a:schemeClr val="tx1"/>
                </a:solidFill>
                <a:latin typeface="+mj-lt"/>
                <a:cs typeface="Arial"/>
              </a:rPr>
              <a:t> </a:t>
            </a:r>
            <a:r>
              <a:rPr lang="en-US" sz="1600" dirty="0">
                <a:solidFill>
                  <a:schemeClr val="tx1"/>
                </a:solidFill>
                <a:latin typeface="+mj-lt"/>
                <a:cs typeface="Arial"/>
              </a:rPr>
              <a:t>North</a:t>
            </a:r>
            <a:r>
              <a:rPr lang="en-US" sz="1600" spc="-15" dirty="0">
                <a:solidFill>
                  <a:schemeClr val="tx1"/>
                </a:solidFill>
                <a:latin typeface="+mj-lt"/>
                <a:cs typeface="Arial"/>
              </a:rPr>
              <a:t> </a:t>
            </a:r>
            <a:r>
              <a:rPr lang="en-US" sz="1600" dirty="0">
                <a:solidFill>
                  <a:schemeClr val="tx1"/>
                </a:solidFill>
                <a:latin typeface="+mj-lt"/>
                <a:cs typeface="Arial"/>
              </a:rPr>
              <a:t>bound</a:t>
            </a:r>
            <a:r>
              <a:rPr lang="en-US" sz="1600" spc="-50" dirty="0">
                <a:solidFill>
                  <a:schemeClr val="tx1"/>
                </a:solidFill>
                <a:latin typeface="+mj-lt"/>
                <a:cs typeface="Arial"/>
              </a:rPr>
              <a:t> </a:t>
            </a:r>
            <a:r>
              <a:rPr lang="en-US" sz="1600" dirty="0">
                <a:solidFill>
                  <a:schemeClr val="tx1"/>
                </a:solidFill>
                <a:latin typeface="+mj-lt"/>
                <a:cs typeface="Arial"/>
              </a:rPr>
              <a:t>traffic</a:t>
            </a:r>
            <a:r>
              <a:rPr lang="en-US" sz="1600" spc="-30" dirty="0">
                <a:solidFill>
                  <a:schemeClr val="tx1"/>
                </a:solidFill>
                <a:latin typeface="+mj-lt"/>
                <a:cs typeface="Arial"/>
              </a:rPr>
              <a:t> </a:t>
            </a:r>
            <a:r>
              <a:rPr lang="en-US" sz="1600" dirty="0">
                <a:solidFill>
                  <a:schemeClr val="tx1"/>
                </a:solidFill>
                <a:latin typeface="+mj-lt"/>
                <a:cs typeface="Arial"/>
              </a:rPr>
              <a:t>has</a:t>
            </a:r>
            <a:r>
              <a:rPr lang="en-US" sz="1600" spc="-20" dirty="0">
                <a:solidFill>
                  <a:schemeClr val="tx1"/>
                </a:solidFill>
                <a:latin typeface="+mj-lt"/>
                <a:cs typeface="Arial"/>
              </a:rPr>
              <a:t> </a:t>
            </a:r>
            <a:r>
              <a:rPr lang="en-US" sz="1600" dirty="0">
                <a:solidFill>
                  <a:schemeClr val="tx1"/>
                </a:solidFill>
                <a:latin typeface="+mj-lt"/>
                <a:cs typeface="Arial"/>
              </a:rPr>
              <a:t>the</a:t>
            </a:r>
            <a:r>
              <a:rPr lang="en-US" sz="1600" spc="-15" dirty="0">
                <a:solidFill>
                  <a:schemeClr val="tx1"/>
                </a:solidFill>
                <a:latin typeface="+mj-lt"/>
                <a:cs typeface="Arial"/>
              </a:rPr>
              <a:t> </a:t>
            </a:r>
            <a:r>
              <a:rPr lang="en-US" sz="1600" dirty="0">
                <a:solidFill>
                  <a:schemeClr val="tx1"/>
                </a:solidFill>
                <a:latin typeface="+mj-lt"/>
                <a:cs typeface="Arial"/>
              </a:rPr>
              <a:t>“Right</a:t>
            </a:r>
            <a:r>
              <a:rPr lang="en-US" sz="1600" spc="-20" dirty="0">
                <a:solidFill>
                  <a:schemeClr val="tx1"/>
                </a:solidFill>
                <a:latin typeface="+mj-lt"/>
                <a:cs typeface="Arial"/>
              </a:rPr>
              <a:t> </a:t>
            </a:r>
            <a:r>
              <a:rPr lang="en-US" sz="1600" dirty="0">
                <a:solidFill>
                  <a:schemeClr val="tx1"/>
                </a:solidFill>
                <a:latin typeface="+mj-lt"/>
                <a:cs typeface="Arial"/>
              </a:rPr>
              <a:t>of</a:t>
            </a:r>
            <a:r>
              <a:rPr lang="en-US" sz="1600" spc="-5" dirty="0">
                <a:solidFill>
                  <a:schemeClr val="tx1"/>
                </a:solidFill>
                <a:latin typeface="+mj-lt"/>
                <a:cs typeface="Arial"/>
              </a:rPr>
              <a:t> </a:t>
            </a:r>
            <a:r>
              <a:rPr lang="en-US" sz="1600" dirty="0">
                <a:solidFill>
                  <a:schemeClr val="tx1"/>
                </a:solidFill>
                <a:latin typeface="+mj-lt"/>
                <a:cs typeface="Arial"/>
              </a:rPr>
              <a:t>Way”</a:t>
            </a:r>
            <a:r>
              <a:rPr lang="en-US" sz="1600" spc="-25" dirty="0">
                <a:solidFill>
                  <a:schemeClr val="tx1"/>
                </a:solidFill>
                <a:latin typeface="+mj-lt"/>
                <a:cs typeface="Arial"/>
              </a:rPr>
              <a:t> </a:t>
            </a:r>
            <a:r>
              <a:rPr lang="en-US" sz="1600" dirty="0">
                <a:solidFill>
                  <a:schemeClr val="tx1"/>
                </a:solidFill>
                <a:latin typeface="+mj-lt"/>
                <a:cs typeface="Arial"/>
              </a:rPr>
              <a:t>except</a:t>
            </a:r>
            <a:r>
              <a:rPr lang="en-US" sz="1600" spc="-25" dirty="0">
                <a:solidFill>
                  <a:schemeClr val="tx1"/>
                </a:solidFill>
                <a:latin typeface="+mj-lt"/>
                <a:cs typeface="Arial"/>
              </a:rPr>
              <a:t> </a:t>
            </a:r>
            <a:r>
              <a:rPr lang="en-US" sz="1600" dirty="0">
                <a:solidFill>
                  <a:schemeClr val="tx1"/>
                </a:solidFill>
                <a:latin typeface="+mj-lt"/>
                <a:cs typeface="Arial"/>
              </a:rPr>
              <a:t>the</a:t>
            </a:r>
            <a:r>
              <a:rPr lang="en-US" sz="1600" spc="-20" dirty="0">
                <a:solidFill>
                  <a:schemeClr val="tx1"/>
                </a:solidFill>
                <a:latin typeface="+mj-lt"/>
                <a:cs typeface="Arial"/>
              </a:rPr>
              <a:t> </a:t>
            </a:r>
            <a:r>
              <a:rPr lang="en-US" sz="1600" dirty="0">
                <a:solidFill>
                  <a:schemeClr val="tx1"/>
                </a:solidFill>
                <a:latin typeface="+mj-lt"/>
                <a:cs typeface="Arial"/>
              </a:rPr>
              <a:t>crew</a:t>
            </a:r>
            <a:r>
              <a:rPr lang="en-US" sz="1600" spc="-5" dirty="0">
                <a:solidFill>
                  <a:schemeClr val="tx1"/>
                </a:solidFill>
                <a:latin typeface="+mj-lt"/>
                <a:cs typeface="Arial"/>
              </a:rPr>
              <a:t> </a:t>
            </a:r>
            <a:r>
              <a:rPr lang="en-US" sz="1600" spc="-20" dirty="0">
                <a:solidFill>
                  <a:schemeClr val="tx1"/>
                </a:solidFill>
                <a:latin typeface="+mj-lt"/>
                <a:cs typeface="Arial"/>
              </a:rPr>
              <a:t>bus.</a:t>
            </a:r>
            <a:endParaRPr lang="en-US" sz="1600" dirty="0">
              <a:solidFill>
                <a:schemeClr val="tx1"/>
              </a:solidFill>
              <a:latin typeface="+mj-lt"/>
              <a:cs typeface="Arial"/>
            </a:endParaRPr>
          </a:p>
        </p:txBody>
      </p:sp>
      <p:sp>
        <p:nvSpPr>
          <p:cNvPr id="8" name="Slide Number Placeholder 7">
            <a:extLst>
              <a:ext uri="{FF2B5EF4-FFF2-40B4-BE49-F238E27FC236}">
                <a16:creationId xmlns:a16="http://schemas.microsoft.com/office/drawing/2014/main" id="{98936AFB-36DE-7B16-B108-229374CA7217}"/>
              </a:ext>
            </a:extLst>
          </p:cNvPr>
          <p:cNvSpPr>
            <a:spLocks noGrp="1"/>
          </p:cNvSpPr>
          <p:nvPr>
            <p:ph type="sldNum" sz="quarter" idx="12"/>
          </p:nvPr>
        </p:nvSpPr>
        <p:spPr>
          <a:xfrm>
            <a:off x="9190756" y="6356351"/>
            <a:ext cx="2844059" cy="365125"/>
          </a:xfrm>
        </p:spPr>
        <p:txBody>
          <a:bodyPr anchor="ctr">
            <a:normAutofit/>
          </a:bodyPr>
          <a:lstStyle/>
          <a:p>
            <a:pPr>
              <a:spcAft>
                <a:spcPts val="600"/>
              </a:spcAft>
            </a:pPr>
            <a:fld id="{C244E544-D5D5-441C-8A6B-1732F40065C7}" type="slidenum">
              <a:rPr lang="en-CA" smtClean="0"/>
              <a:pPr>
                <a:spcAft>
                  <a:spcPts val="600"/>
                </a:spcAft>
              </a:pPr>
              <a:t>14</a:t>
            </a:fld>
            <a:endParaRPr lang="en-CA"/>
          </a:p>
        </p:txBody>
      </p:sp>
      <p:sp>
        <p:nvSpPr>
          <p:cNvPr id="6" name="Text Placeholder 5">
            <a:extLst>
              <a:ext uri="{FF2B5EF4-FFF2-40B4-BE49-F238E27FC236}">
                <a16:creationId xmlns:a16="http://schemas.microsoft.com/office/drawing/2014/main" id="{E48DDCA6-8784-FCF9-18A3-19BA7B140287}"/>
              </a:ext>
            </a:extLst>
          </p:cNvPr>
          <p:cNvSpPr>
            <a:spLocks noGrp="1"/>
          </p:cNvSpPr>
          <p:nvPr>
            <p:ph type="body" idx="13"/>
          </p:nvPr>
        </p:nvSpPr>
        <p:spPr>
          <a:xfrm>
            <a:off x="748957" y="1128292"/>
            <a:ext cx="4556125" cy="639762"/>
          </a:xfrm>
        </p:spPr>
        <p:txBody>
          <a:bodyPr anchor="t">
            <a:normAutofit/>
          </a:bodyPr>
          <a:lstStyle/>
          <a:p>
            <a:r>
              <a:rPr lang="en-CA" dirty="0"/>
              <a:t>2023 Winter Road Driver’s Orientation </a:t>
            </a:r>
          </a:p>
        </p:txBody>
      </p:sp>
      <p:pic>
        <p:nvPicPr>
          <p:cNvPr id="10" name="Picture Placeholder 9" descr="A large truck with a trailer&#10;&#10;Description automatically generated">
            <a:extLst>
              <a:ext uri="{FF2B5EF4-FFF2-40B4-BE49-F238E27FC236}">
                <a16:creationId xmlns:a16="http://schemas.microsoft.com/office/drawing/2014/main" id="{54F9760B-A946-08C8-0D7A-2686CEF64728}"/>
              </a:ext>
            </a:extLst>
          </p:cNvPr>
          <p:cNvPicPr>
            <a:picLocks noGrp="1" noChangeAspect="1"/>
          </p:cNvPicPr>
          <p:nvPr>
            <p:ph type="pic" sz="quarter" idx="14"/>
          </p:nvPr>
        </p:nvPicPr>
        <p:blipFill>
          <a:blip r:embed="rId2"/>
          <a:stretch/>
        </p:blipFill>
        <p:spPr>
          <a:xfrm>
            <a:off x="5713412" y="2744489"/>
            <a:ext cx="6121400" cy="2892361"/>
          </a:xfrm>
          <a:noFill/>
        </p:spPr>
      </p:pic>
      <p:sp>
        <p:nvSpPr>
          <p:cNvPr id="2" name="TextBox 1">
            <a:extLst>
              <a:ext uri="{FF2B5EF4-FFF2-40B4-BE49-F238E27FC236}">
                <a16:creationId xmlns:a16="http://schemas.microsoft.com/office/drawing/2014/main" id="{7E6487A6-844C-5D47-F451-F038A37502FE}"/>
              </a:ext>
            </a:extLst>
          </p:cNvPr>
          <p:cNvSpPr txBox="1"/>
          <p:nvPr/>
        </p:nvSpPr>
        <p:spPr>
          <a:xfrm>
            <a:off x="6018212" y="2054742"/>
            <a:ext cx="5775041" cy="584775"/>
          </a:xfrm>
          <a:prstGeom prst="rect">
            <a:avLst/>
          </a:prstGeom>
          <a:noFill/>
        </p:spPr>
        <p:txBody>
          <a:bodyPr wrap="square" rtlCol="0">
            <a:spAutoFit/>
          </a:bodyPr>
          <a:lstStyle/>
          <a:p>
            <a:r>
              <a:rPr lang="en-US" sz="3200" b="1" i="1" u="sng" dirty="0">
                <a:uFill>
                  <a:solidFill>
                    <a:srgbClr val="000000"/>
                  </a:solidFill>
                </a:uFill>
                <a:latin typeface="+mj-lt"/>
                <a:cs typeface="Arial"/>
              </a:rPr>
              <a:t>DO</a:t>
            </a:r>
            <a:r>
              <a:rPr lang="en-US" sz="3200" b="1" i="1" u="sng" spc="-45" dirty="0">
                <a:uFill>
                  <a:solidFill>
                    <a:srgbClr val="000000"/>
                  </a:solidFill>
                </a:uFill>
                <a:latin typeface="+mj-lt"/>
                <a:cs typeface="Arial"/>
              </a:rPr>
              <a:t> </a:t>
            </a:r>
            <a:r>
              <a:rPr lang="en-US" sz="3200" b="1" i="1" u="sng" dirty="0">
                <a:uFill>
                  <a:solidFill>
                    <a:srgbClr val="000000"/>
                  </a:solidFill>
                </a:uFill>
                <a:latin typeface="+mj-lt"/>
                <a:cs typeface="Arial"/>
              </a:rPr>
              <a:t>NOT</a:t>
            </a:r>
            <a:r>
              <a:rPr lang="en-US" sz="3200" b="1" i="1" u="sng" spc="-25" dirty="0">
                <a:uFill>
                  <a:solidFill>
                    <a:srgbClr val="000000"/>
                  </a:solidFill>
                </a:uFill>
                <a:latin typeface="+mj-lt"/>
                <a:cs typeface="Arial"/>
              </a:rPr>
              <a:t> PASS</a:t>
            </a:r>
            <a:r>
              <a:rPr lang="en-US" sz="3200" b="1" i="1" u="sng" spc="-50" dirty="0">
                <a:uFill>
                  <a:solidFill>
                    <a:srgbClr val="000000"/>
                  </a:solidFill>
                </a:uFill>
                <a:latin typeface="+mj-lt"/>
                <a:cs typeface="Arial"/>
              </a:rPr>
              <a:t> </a:t>
            </a:r>
            <a:r>
              <a:rPr lang="en-US" sz="3200" b="1" i="1" u="sng" dirty="0">
                <a:uFill>
                  <a:solidFill>
                    <a:srgbClr val="000000"/>
                  </a:solidFill>
                </a:uFill>
                <a:latin typeface="+mj-lt"/>
                <a:cs typeface="Arial"/>
              </a:rPr>
              <a:t>THE</a:t>
            </a:r>
            <a:r>
              <a:rPr lang="en-US" sz="3200" b="1" i="1" u="sng" spc="-45" dirty="0">
                <a:uFill>
                  <a:solidFill>
                    <a:srgbClr val="000000"/>
                  </a:solidFill>
                </a:uFill>
                <a:latin typeface="+mj-lt"/>
                <a:cs typeface="Arial"/>
              </a:rPr>
              <a:t> </a:t>
            </a:r>
            <a:r>
              <a:rPr lang="en-US" sz="3200" b="1" i="1" u="sng" spc="-10" dirty="0">
                <a:uFill>
                  <a:solidFill>
                    <a:srgbClr val="000000"/>
                  </a:solidFill>
                </a:uFill>
                <a:latin typeface="+mj-lt"/>
                <a:cs typeface="Arial"/>
              </a:rPr>
              <a:t>ROADTRAIN!</a:t>
            </a:r>
            <a:endParaRPr lang="en-US" sz="3200" dirty="0">
              <a:latin typeface="+mj-lt"/>
              <a:cs typeface="Arial"/>
            </a:endParaRPr>
          </a:p>
        </p:txBody>
      </p:sp>
    </p:spTree>
    <p:extLst>
      <p:ext uri="{BB962C8B-B14F-4D97-AF65-F5344CB8AC3E}">
        <p14:creationId xmlns:p14="http://schemas.microsoft.com/office/powerpoint/2010/main" val="38207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224B7C-1F94-1B34-8E8E-93D81CD1B84D}"/>
              </a:ext>
            </a:extLst>
          </p:cNvPr>
          <p:cNvSpPr>
            <a:spLocks noGrp="1"/>
          </p:cNvSpPr>
          <p:nvPr>
            <p:ph type="sldNum" sz="quarter" idx="12"/>
          </p:nvPr>
        </p:nvSpPr>
        <p:spPr>
          <a:xfrm>
            <a:off x="9190756" y="6356351"/>
            <a:ext cx="2844059" cy="365125"/>
          </a:xfrm>
        </p:spPr>
        <p:txBody>
          <a:bodyPr/>
          <a:lstStyle/>
          <a:p>
            <a:fld id="{C244E544-D5D5-441C-8A6B-1732F40065C7}" type="slidenum">
              <a:rPr lang="en-CA" smtClean="0"/>
              <a:pPr/>
              <a:t>15</a:t>
            </a:fld>
            <a:endParaRPr lang="en-CA"/>
          </a:p>
        </p:txBody>
      </p:sp>
      <p:sp>
        <p:nvSpPr>
          <p:cNvPr id="19" name="Text Placeholder 18">
            <a:extLst>
              <a:ext uri="{FF2B5EF4-FFF2-40B4-BE49-F238E27FC236}">
                <a16:creationId xmlns:a16="http://schemas.microsoft.com/office/drawing/2014/main" id="{0154400F-76E5-37B3-B675-C85E2D97676F}"/>
              </a:ext>
            </a:extLst>
          </p:cNvPr>
          <p:cNvSpPr>
            <a:spLocks noGrp="1"/>
          </p:cNvSpPr>
          <p:nvPr>
            <p:ph type="body" sz="quarter" idx="14"/>
          </p:nvPr>
        </p:nvSpPr>
        <p:spPr>
          <a:xfrm>
            <a:off x="705489" y="5430669"/>
            <a:ext cx="3241005" cy="544512"/>
          </a:xfrm>
        </p:spPr>
        <p:txBody>
          <a:bodyPr/>
          <a:lstStyle/>
          <a:p>
            <a:r>
              <a:rPr lang="en-US" dirty="0"/>
              <a:t>End slide: enter contact information</a:t>
            </a:r>
            <a:endParaRPr lang="en-CA" dirty="0"/>
          </a:p>
        </p:txBody>
      </p:sp>
    </p:spTree>
    <p:extLst>
      <p:ext uri="{BB962C8B-B14F-4D97-AF65-F5344CB8AC3E}">
        <p14:creationId xmlns:p14="http://schemas.microsoft.com/office/powerpoint/2010/main" val="362634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709E96-5276-438D-6A70-3F1261684E1A}"/>
              </a:ext>
            </a:extLst>
          </p:cNvPr>
          <p:cNvSpPr>
            <a:spLocks noGrp="1"/>
          </p:cNvSpPr>
          <p:nvPr>
            <p:ph type="title"/>
          </p:nvPr>
        </p:nvSpPr>
        <p:spPr>
          <a:xfrm>
            <a:off x="760412" y="477412"/>
            <a:ext cx="10835190" cy="864096"/>
          </a:xfrm>
        </p:spPr>
        <p:txBody>
          <a:bodyPr/>
          <a:lstStyle/>
          <a:p>
            <a:r>
              <a:rPr lang="en-US" dirty="0"/>
              <a:t>agenda</a:t>
            </a:r>
            <a:endParaRPr lang="en-CA" dirty="0"/>
          </a:p>
        </p:txBody>
      </p:sp>
      <p:sp>
        <p:nvSpPr>
          <p:cNvPr id="7" name="Slide Number Placeholder 6">
            <a:extLst>
              <a:ext uri="{FF2B5EF4-FFF2-40B4-BE49-F238E27FC236}">
                <a16:creationId xmlns:a16="http://schemas.microsoft.com/office/drawing/2014/main" id="{9FBBDD53-EFB2-C5E4-D1A5-CF69A6EED384}"/>
              </a:ext>
            </a:extLst>
          </p:cNvPr>
          <p:cNvSpPr>
            <a:spLocks noGrp="1"/>
          </p:cNvSpPr>
          <p:nvPr>
            <p:ph type="sldNum" sz="quarter" idx="12"/>
          </p:nvPr>
        </p:nvSpPr>
        <p:spPr>
          <a:xfrm>
            <a:off x="9190756" y="6356351"/>
            <a:ext cx="2844059" cy="365125"/>
          </a:xfrm>
        </p:spPr>
        <p:txBody>
          <a:bodyPr/>
          <a:lstStyle/>
          <a:p>
            <a:fld id="{C244E544-D5D5-441C-8A6B-1732F40065C7}" type="slidenum">
              <a:rPr lang="en-CA" smtClean="0"/>
              <a:pPr/>
              <a:t>2</a:t>
            </a:fld>
            <a:endParaRPr lang="en-CA"/>
          </a:p>
        </p:txBody>
      </p:sp>
      <p:pic>
        <p:nvPicPr>
          <p:cNvPr id="9" name="Picture 8">
            <a:extLst>
              <a:ext uri="{FF2B5EF4-FFF2-40B4-BE49-F238E27FC236}">
                <a16:creationId xmlns:a16="http://schemas.microsoft.com/office/drawing/2014/main" id="{9B037229-67C9-C2F4-6F71-2B6FB26F61A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845979"/>
            <a:ext cx="7633665" cy="4020396"/>
          </a:xfrm>
          <a:prstGeom prst="rect">
            <a:avLst/>
          </a:prstGeom>
        </p:spPr>
      </p:pic>
      <p:grpSp>
        <p:nvGrpSpPr>
          <p:cNvPr id="34" name="Group 33">
            <a:extLst>
              <a:ext uri="{FF2B5EF4-FFF2-40B4-BE49-F238E27FC236}">
                <a16:creationId xmlns:a16="http://schemas.microsoft.com/office/drawing/2014/main" id="{15739972-DA8B-C66A-A18F-16FBB8F93C0E}"/>
              </a:ext>
            </a:extLst>
          </p:cNvPr>
          <p:cNvGrpSpPr/>
          <p:nvPr/>
        </p:nvGrpSpPr>
        <p:grpSpPr>
          <a:xfrm>
            <a:off x="7030517" y="1986023"/>
            <a:ext cx="4452768" cy="592682"/>
            <a:chOff x="7030517" y="1898939"/>
            <a:chExt cx="4452768" cy="592682"/>
          </a:xfrm>
        </p:grpSpPr>
        <p:sp>
          <p:nvSpPr>
            <p:cNvPr id="11" name="Google Shape;60;p7">
              <a:extLst>
                <a:ext uri="{FF2B5EF4-FFF2-40B4-BE49-F238E27FC236}">
                  <a16:creationId xmlns:a16="http://schemas.microsoft.com/office/drawing/2014/main" id="{62BCC070-F89A-798D-EF14-81788F75D5E1}"/>
                </a:ext>
              </a:extLst>
            </p:cNvPr>
            <p:cNvSpPr txBox="1"/>
            <p:nvPr/>
          </p:nvSpPr>
          <p:spPr>
            <a:xfrm>
              <a:off x="8642867" y="2050840"/>
              <a:ext cx="2840418" cy="28888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dirty="0">
                  <a:solidFill>
                    <a:schemeClr val="bg2"/>
                  </a:solidFill>
                  <a:ea typeface="Open Sans Light"/>
                  <a:cs typeface="Calibri" panose="020F0502020204030204" pitchFamily="34" charset="0"/>
                  <a:sym typeface="Open Sans Light"/>
                </a:rPr>
                <a:t>Ekati</a:t>
              </a:r>
              <a:endParaRPr dirty="0">
                <a:solidFill>
                  <a:schemeClr val="bg2"/>
                </a:solidFill>
                <a:ea typeface="Open Sans Light"/>
                <a:cs typeface="Calibri" panose="020F0502020204030204" pitchFamily="34" charset="0"/>
                <a:sym typeface="Open Sans Light"/>
              </a:endParaRPr>
            </a:p>
          </p:txBody>
        </p:sp>
        <p:cxnSp>
          <p:nvCxnSpPr>
            <p:cNvPr id="29" name="Google Shape;57;p7">
              <a:extLst>
                <a:ext uri="{FF2B5EF4-FFF2-40B4-BE49-F238E27FC236}">
                  <a16:creationId xmlns:a16="http://schemas.microsoft.com/office/drawing/2014/main" id="{D6DA8A09-5B88-18B6-6D84-881F3E3D6042}"/>
                </a:ext>
              </a:extLst>
            </p:cNvPr>
            <p:cNvCxnSpPr>
              <a:cxnSpLocks/>
            </p:cNvCxnSpPr>
            <p:nvPr/>
          </p:nvCxnSpPr>
          <p:spPr>
            <a:xfrm>
              <a:off x="7030517" y="2195280"/>
              <a:ext cx="842020" cy="0"/>
            </a:xfrm>
            <a:prstGeom prst="straightConnector1">
              <a:avLst/>
            </a:prstGeom>
            <a:noFill/>
            <a:ln w="28575" cap="rnd" cmpd="sng">
              <a:solidFill>
                <a:srgbClr val="576F85"/>
              </a:solidFill>
              <a:prstDash val="solid"/>
              <a:miter lim="800000"/>
              <a:headEnd type="oval" w="lg" len="lg"/>
              <a:tailEnd type="none" w="sm" len="sm"/>
            </a:ln>
          </p:spPr>
        </p:cxnSp>
        <p:sp>
          <p:nvSpPr>
            <p:cNvPr id="18" name="Google Shape;56;p7">
              <a:extLst>
                <a:ext uri="{FF2B5EF4-FFF2-40B4-BE49-F238E27FC236}">
                  <a16:creationId xmlns:a16="http://schemas.microsoft.com/office/drawing/2014/main" id="{5336FEB9-CD82-D9EE-07FC-606753C82345}"/>
                </a:ext>
              </a:extLst>
            </p:cNvPr>
            <p:cNvSpPr/>
            <p:nvPr/>
          </p:nvSpPr>
          <p:spPr>
            <a:xfrm>
              <a:off x="7872537" y="1898939"/>
              <a:ext cx="592683" cy="592682"/>
            </a:xfrm>
            <a:prstGeom prst="ellipse">
              <a:avLst/>
            </a:prstGeom>
            <a:solidFill>
              <a:srgbClr val="576F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bg2"/>
                </a:solidFill>
                <a:ea typeface="Calibri"/>
                <a:cs typeface="Calibri" panose="020F0502020204030204" pitchFamily="34" charset="0"/>
                <a:sym typeface="Calibri"/>
              </a:endParaRPr>
            </a:p>
          </p:txBody>
        </p:sp>
        <p:sp>
          <p:nvSpPr>
            <p:cNvPr id="24" name="Google Shape;58;p7">
              <a:extLst>
                <a:ext uri="{FF2B5EF4-FFF2-40B4-BE49-F238E27FC236}">
                  <a16:creationId xmlns:a16="http://schemas.microsoft.com/office/drawing/2014/main" id="{F2F799EE-8259-90C4-4718-465D6C12E284}"/>
                </a:ext>
              </a:extLst>
            </p:cNvPr>
            <p:cNvSpPr txBox="1"/>
            <p:nvPr/>
          </p:nvSpPr>
          <p:spPr>
            <a:xfrm>
              <a:off x="7936747" y="1991813"/>
              <a:ext cx="464263" cy="406935"/>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en-US" sz="2400" dirty="0">
                  <a:solidFill>
                    <a:schemeClr val="bg1"/>
                  </a:solidFill>
                  <a:ea typeface="Open Sans Light"/>
                  <a:cs typeface="Calibri" panose="020F0502020204030204" pitchFamily="34" charset="0"/>
                  <a:sym typeface="Open Sans Light"/>
                </a:rPr>
                <a:t>01</a:t>
              </a:r>
              <a:endParaRPr sz="2400" dirty="0">
                <a:solidFill>
                  <a:schemeClr val="bg1"/>
                </a:solidFill>
                <a:ea typeface="Open Sans Light"/>
                <a:cs typeface="Calibri" panose="020F0502020204030204" pitchFamily="34" charset="0"/>
                <a:sym typeface="Open Sans Light"/>
              </a:endParaRPr>
            </a:p>
          </p:txBody>
        </p:sp>
      </p:grpSp>
      <p:grpSp>
        <p:nvGrpSpPr>
          <p:cNvPr id="35" name="Group 34">
            <a:extLst>
              <a:ext uri="{FF2B5EF4-FFF2-40B4-BE49-F238E27FC236}">
                <a16:creationId xmlns:a16="http://schemas.microsoft.com/office/drawing/2014/main" id="{EFFB0A9E-D284-4B2C-13C2-0C2B0743396F}"/>
              </a:ext>
            </a:extLst>
          </p:cNvPr>
          <p:cNvGrpSpPr/>
          <p:nvPr/>
        </p:nvGrpSpPr>
        <p:grpSpPr>
          <a:xfrm>
            <a:off x="7030517" y="2795545"/>
            <a:ext cx="4452768" cy="592682"/>
            <a:chOff x="7030517" y="2708461"/>
            <a:chExt cx="4452768" cy="592682"/>
          </a:xfrm>
        </p:grpSpPr>
        <p:sp>
          <p:nvSpPr>
            <p:cNvPr id="12" name="Google Shape;65;p7">
              <a:extLst>
                <a:ext uri="{FF2B5EF4-FFF2-40B4-BE49-F238E27FC236}">
                  <a16:creationId xmlns:a16="http://schemas.microsoft.com/office/drawing/2014/main" id="{854CD55B-63F3-5D1E-F378-63E5E450F23D}"/>
                </a:ext>
              </a:extLst>
            </p:cNvPr>
            <p:cNvSpPr txBox="1"/>
            <p:nvPr/>
          </p:nvSpPr>
          <p:spPr>
            <a:xfrm>
              <a:off x="8642867" y="2860362"/>
              <a:ext cx="2840418" cy="28888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dirty="0">
                  <a:solidFill>
                    <a:schemeClr val="bg2"/>
                  </a:solidFill>
                  <a:ea typeface="Open Sans Light"/>
                  <a:cs typeface="Calibri" panose="020F0502020204030204" pitchFamily="34" charset="0"/>
                  <a:sym typeface="Open Sans Light"/>
                </a:rPr>
                <a:t>Safety Expectations</a:t>
              </a:r>
              <a:endParaRPr dirty="0">
                <a:solidFill>
                  <a:schemeClr val="bg2"/>
                </a:solidFill>
                <a:ea typeface="Open Sans Light"/>
                <a:cs typeface="Calibri" panose="020F0502020204030204" pitchFamily="34" charset="0"/>
                <a:sym typeface="Open Sans Light"/>
              </a:endParaRPr>
            </a:p>
          </p:txBody>
        </p:sp>
        <p:cxnSp>
          <p:nvCxnSpPr>
            <p:cNvPr id="30" name="Google Shape;62;p7">
              <a:extLst>
                <a:ext uri="{FF2B5EF4-FFF2-40B4-BE49-F238E27FC236}">
                  <a16:creationId xmlns:a16="http://schemas.microsoft.com/office/drawing/2014/main" id="{29F07C59-3A84-4790-636D-6A31D57CF802}"/>
                </a:ext>
              </a:extLst>
            </p:cNvPr>
            <p:cNvCxnSpPr>
              <a:cxnSpLocks/>
            </p:cNvCxnSpPr>
            <p:nvPr/>
          </p:nvCxnSpPr>
          <p:spPr>
            <a:xfrm>
              <a:off x="7030517" y="3004802"/>
              <a:ext cx="842020" cy="0"/>
            </a:xfrm>
            <a:prstGeom prst="straightConnector1">
              <a:avLst/>
            </a:prstGeom>
            <a:noFill/>
            <a:ln w="28575" cap="rnd" cmpd="sng">
              <a:solidFill>
                <a:srgbClr val="B07D5F"/>
              </a:solidFill>
              <a:prstDash val="solid"/>
              <a:miter lim="800000"/>
              <a:headEnd type="oval" w="lg" len="lg"/>
              <a:tailEnd type="none" w="sm" len="sm"/>
            </a:ln>
          </p:spPr>
        </p:cxnSp>
        <p:sp>
          <p:nvSpPr>
            <p:cNvPr id="19" name="Google Shape;61;p7">
              <a:extLst>
                <a:ext uri="{FF2B5EF4-FFF2-40B4-BE49-F238E27FC236}">
                  <a16:creationId xmlns:a16="http://schemas.microsoft.com/office/drawing/2014/main" id="{8657C552-C4B8-240B-5FEE-144C61398618}"/>
                </a:ext>
              </a:extLst>
            </p:cNvPr>
            <p:cNvSpPr/>
            <p:nvPr/>
          </p:nvSpPr>
          <p:spPr>
            <a:xfrm>
              <a:off x="7872537" y="2708461"/>
              <a:ext cx="592683" cy="592682"/>
            </a:xfrm>
            <a:prstGeom prst="ellipse">
              <a:avLst/>
            </a:prstGeom>
            <a:solidFill>
              <a:srgbClr val="B07D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bg2"/>
                </a:solidFill>
                <a:ea typeface="Calibri"/>
                <a:cs typeface="Calibri" panose="020F0502020204030204" pitchFamily="34" charset="0"/>
                <a:sym typeface="Calibri"/>
              </a:endParaRPr>
            </a:p>
          </p:txBody>
        </p:sp>
        <p:sp>
          <p:nvSpPr>
            <p:cNvPr id="25" name="Google Shape;63;p7">
              <a:extLst>
                <a:ext uri="{FF2B5EF4-FFF2-40B4-BE49-F238E27FC236}">
                  <a16:creationId xmlns:a16="http://schemas.microsoft.com/office/drawing/2014/main" id="{B5642CCA-E63D-8129-ACD8-43F63C339C1B}"/>
                </a:ext>
              </a:extLst>
            </p:cNvPr>
            <p:cNvSpPr txBox="1"/>
            <p:nvPr/>
          </p:nvSpPr>
          <p:spPr>
            <a:xfrm>
              <a:off x="7936747" y="2785861"/>
              <a:ext cx="464263" cy="437882"/>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en-US" sz="2400" dirty="0">
                  <a:solidFill>
                    <a:schemeClr val="bg1"/>
                  </a:solidFill>
                  <a:ea typeface="Open Sans Light"/>
                  <a:cs typeface="Calibri" panose="020F0502020204030204" pitchFamily="34" charset="0"/>
                  <a:sym typeface="Open Sans Light"/>
                </a:rPr>
                <a:t>02</a:t>
              </a:r>
              <a:endParaRPr sz="2400" dirty="0">
                <a:solidFill>
                  <a:schemeClr val="bg1"/>
                </a:solidFill>
                <a:ea typeface="Open Sans Light"/>
                <a:cs typeface="Calibri" panose="020F0502020204030204" pitchFamily="34" charset="0"/>
                <a:sym typeface="Open Sans Light"/>
              </a:endParaRPr>
            </a:p>
          </p:txBody>
        </p:sp>
      </p:grpSp>
      <p:grpSp>
        <p:nvGrpSpPr>
          <p:cNvPr id="37" name="Group 36">
            <a:extLst>
              <a:ext uri="{FF2B5EF4-FFF2-40B4-BE49-F238E27FC236}">
                <a16:creationId xmlns:a16="http://schemas.microsoft.com/office/drawing/2014/main" id="{1483CDA0-77E4-80D1-7B5C-F388E7EBB4DC}"/>
              </a:ext>
            </a:extLst>
          </p:cNvPr>
          <p:cNvGrpSpPr/>
          <p:nvPr/>
        </p:nvGrpSpPr>
        <p:grpSpPr>
          <a:xfrm>
            <a:off x="7030517" y="3605067"/>
            <a:ext cx="4452768" cy="592682"/>
            <a:chOff x="7030517" y="3517983"/>
            <a:chExt cx="4452768" cy="592682"/>
          </a:xfrm>
        </p:grpSpPr>
        <p:sp>
          <p:nvSpPr>
            <p:cNvPr id="13" name="Google Shape;70;p7">
              <a:extLst>
                <a:ext uri="{FF2B5EF4-FFF2-40B4-BE49-F238E27FC236}">
                  <a16:creationId xmlns:a16="http://schemas.microsoft.com/office/drawing/2014/main" id="{46B08881-4984-8285-51FF-4608EFF2F169}"/>
                </a:ext>
              </a:extLst>
            </p:cNvPr>
            <p:cNvSpPr txBox="1"/>
            <p:nvPr/>
          </p:nvSpPr>
          <p:spPr>
            <a:xfrm>
              <a:off x="8642867" y="3669884"/>
              <a:ext cx="2840418" cy="28888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dirty="0">
                  <a:solidFill>
                    <a:schemeClr val="bg2"/>
                  </a:solidFill>
                  <a:ea typeface="Open Sans Light"/>
                  <a:cs typeface="Calibri" panose="020F0502020204030204" pitchFamily="34" charset="0"/>
                  <a:sym typeface="Open Sans Light"/>
                </a:rPr>
                <a:t>Winter Road Dispatch Requirements</a:t>
              </a:r>
              <a:endParaRPr sz="1000" dirty="0">
                <a:solidFill>
                  <a:schemeClr val="bg2"/>
                </a:solidFill>
                <a:cs typeface="Calibri" panose="020F0502020204030204" pitchFamily="34" charset="0"/>
              </a:endParaRPr>
            </a:p>
          </p:txBody>
        </p:sp>
        <p:cxnSp>
          <p:nvCxnSpPr>
            <p:cNvPr id="31" name="Google Shape;67;p7">
              <a:extLst>
                <a:ext uri="{FF2B5EF4-FFF2-40B4-BE49-F238E27FC236}">
                  <a16:creationId xmlns:a16="http://schemas.microsoft.com/office/drawing/2014/main" id="{436268DC-3BEE-3ACA-A86B-D160CADC3E8B}"/>
                </a:ext>
              </a:extLst>
            </p:cNvPr>
            <p:cNvCxnSpPr>
              <a:cxnSpLocks/>
            </p:cNvCxnSpPr>
            <p:nvPr/>
          </p:nvCxnSpPr>
          <p:spPr>
            <a:xfrm>
              <a:off x="7030517" y="3814324"/>
              <a:ext cx="842020" cy="0"/>
            </a:xfrm>
            <a:prstGeom prst="straightConnector1">
              <a:avLst/>
            </a:prstGeom>
            <a:noFill/>
            <a:ln w="28575" cap="rnd" cmpd="sng">
              <a:solidFill>
                <a:srgbClr val="727C60"/>
              </a:solidFill>
              <a:prstDash val="solid"/>
              <a:miter lim="800000"/>
              <a:headEnd type="oval" w="lg" len="lg"/>
              <a:tailEnd type="none" w="sm" len="sm"/>
            </a:ln>
          </p:spPr>
        </p:cxnSp>
        <p:sp>
          <p:nvSpPr>
            <p:cNvPr id="20" name="Google Shape;66;p7">
              <a:extLst>
                <a:ext uri="{FF2B5EF4-FFF2-40B4-BE49-F238E27FC236}">
                  <a16:creationId xmlns:a16="http://schemas.microsoft.com/office/drawing/2014/main" id="{B466ABC6-23EF-0D04-6114-2C9D67F5AFEB}"/>
                </a:ext>
              </a:extLst>
            </p:cNvPr>
            <p:cNvSpPr/>
            <p:nvPr/>
          </p:nvSpPr>
          <p:spPr>
            <a:xfrm>
              <a:off x="7872537" y="3517983"/>
              <a:ext cx="592683" cy="592682"/>
            </a:xfrm>
            <a:prstGeom prst="ellipse">
              <a:avLst/>
            </a:prstGeom>
            <a:solidFill>
              <a:srgbClr val="727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bg2"/>
                </a:solidFill>
                <a:ea typeface="Calibri"/>
                <a:cs typeface="Calibri" panose="020F0502020204030204" pitchFamily="34" charset="0"/>
                <a:sym typeface="Calibri"/>
              </a:endParaRPr>
            </a:p>
          </p:txBody>
        </p:sp>
        <p:sp>
          <p:nvSpPr>
            <p:cNvPr id="26" name="Google Shape;68;p7">
              <a:extLst>
                <a:ext uri="{FF2B5EF4-FFF2-40B4-BE49-F238E27FC236}">
                  <a16:creationId xmlns:a16="http://schemas.microsoft.com/office/drawing/2014/main" id="{4ABD3D17-C3C1-9D01-93E4-1FA7F4C9F022}"/>
                </a:ext>
              </a:extLst>
            </p:cNvPr>
            <p:cNvSpPr txBox="1"/>
            <p:nvPr/>
          </p:nvSpPr>
          <p:spPr>
            <a:xfrm>
              <a:off x="7936747" y="3595383"/>
              <a:ext cx="464263" cy="437882"/>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en-US" sz="2400" dirty="0">
                  <a:solidFill>
                    <a:schemeClr val="bg1"/>
                  </a:solidFill>
                  <a:ea typeface="Open Sans Light"/>
                  <a:cs typeface="Calibri" panose="020F0502020204030204" pitchFamily="34" charset="0"/>
                  <a:sym typeface="Open Sans Light"/>
                </a:rPr>
                <a:t>03</a:t>
              </a:r>
              <a:endParaRPr sz="2400" dirty="0">
                <a:solidFill>
                  <a:schemeClr val="bg1"/>
                </a:solidFill>
                <a:ea typeface="Open Sans Light"/>
                <a:cs typeface="Calibri" panose="020F0502020204030204" pitchFamily="34" charset="0"/>
                <a:sym typeface="Open Sans Light"/>
              </a:endParaRPr>
            </a:p>
          </p:txBody>
        </p:sp>
      </p:grpSp>
      <p:grpSp>
        <p:nvGrpSpPr>
          <p:cNvPr id="38" name="Group 37">
            <a:extLst>
              <a:ext uri="{FF2B5EF4-FFF2-40B4-BE49-F238E27FC236}">
                <a16:creationId xmlns:a16="http://schemas.microsoft.com/office/drawing/2014/main" id="{B6D48B12-4F3A-6E84-B7E2-1E521DC95630}"/>
              </a:ext>
            </a:extLst>
          </p:cNvPr>
          <p:cNvGrpSpPr/>
          <p:nvPr/>
        </p:nvGrpSpPr>
        <p:grpSpPr>
          <a:xfrm>
            <a:off x="7030517" y="4414589"/>
            <a:ext cx="4452768" cy="592682"/>
            <a:chOff x="7030517" y="4327505"/>
            <a:chExt cx="4452768" cy="592682"/>
          </a:xfrm>
        </p:grpSpPr>
        <p:sp>
          <p:nvSpPr>
            <p:cNvPr id="14" name="Google Shape;75;p7">
              <a:extLst>
                <a:ext uri="{FF2B5EF4-FFF2-40B4-BE49-F238E27FC236}">
                  <a16:creationId xmlns:a16="http://schemas.microsoft.com/office/drawing/2014/main" id="{A98071FD-D958-CEB9-4CE8-30AD0FAC6DF5}"/>
                </a:ext>
              </a:extLst>
            </p:cNvPr>
            <p:cNvSpPr txBox="1"/>
            <p:nvPr/>
          </p:nvSpPr>
          <p:spPr>
            <a:xfrm>
              <a:off x="8642867" y="4479406"/>
              <a:ext cx="2840418" cy="28888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dirty="0">
                  <a:solidFill>
                    <a:schemeClr val="bg2"/>
                  </a:solidFill>
                  <a:ea typeface="Open Sans Light"/>
                  <a:cs typeface="Calibri" panose="020F0502020204030204" pitchFamily="34" charset="0"/>
                  <a:sym typeface="Open Sans Light"/>
                </a:rPr>
                <a:t>Misery Road Rules</a:t>
              </a:r>
              <a:endParaRPr dirty="0">
                <a:solidFill>
                  <a:schemeClr val="bg2"/>
                </a:solidFill>
                <a:ea typeface="Open Sans Light"/>
                <a:cs typeface="Calibri" panose="020F0502020204030204" pitchFamily="34" charset="0"/>
                <a:sym typeface="Open Sans Light"/>
              </a:endParaRPr>
            </a:p>
          </p:txBody>
        </p:sp>
        <p:cxnSp>
          <p:nvCxnSpPr>
            <p:cNvPr id="32" name="Google Shape;72;p7">
              <a:extLst>
                <a:ext uri="{FF2B5EF4-FFF2-40B4-BE49-F238E27FC236}">
                  <a16:creationId xmlns:a16="http://schemas.microsoft.com/office/drawing/2014/main" id="{E518DF1C-658B-D419-2E0B-73F44A5CCBBB}"/>
                </a:ext>
              </a:extLst>
            </p:cNvPr>
            <p:cNvCxnSpPr>
              <a:cxnSpLocks/>
            </p:cNvCxnSpPr>
            <p:nvPr/>
          </p:nvCxnSpPr>
          <p:spPr>
            <a:xfrm>
              <a:off x="7030517" y="4623846"/>
              <a:ext cx="842020" cy="0"/>
            </a:xfrm>
            <a:prstGeom prst="straightConnector1">
              <a:avLst/>
            </a:prstGeom>
            <a:noFill/>
            <a:ln w="28575" cap="rnd" cmpd="sng">
              <a:solidFill>
                <a:schemeClr val="accent3"/>
              </a:solidFill>
              <a:prstDash val="solid"/>
              <a:miter lim="800000"/>
              <a:headEnd type="oval" w="lg" len="lg"/>
              <a:tailEnd type="none" w="sm" len="sm"/>
            </a:ln>
          </p:spPr>
        </p:cxnSp>
        <p:sp>
          <p:nvSpPr>
            <p:cNvPr id="21" name="Google Shape;71;p7">
              <a:extLst>
                <a:ext uri="{FF2B5EF4-FFF2-40B4-BE49-F238E27FC236}">
                  <a16:creationId xmlns:a16="http://schemas.microsoft.com/office/drawing/2014/main" id="{D4F5A682-3B00-7171-55D6-CD24160922D0}"/>
                </a:ext>
              </a:extLst>
            </p:cNvPr>
            <p:cNvSpPr/>
            <p:nvPr/>
          </p:nvSpPr>
          <p:spPr>
            <a:xfrm>
              <a:off x="7872537" y="4327505"/>
              <a:ext cx="592683" cy="59268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bg2"/>
                </a:solidFill>
                <a:ea typeface="Calibri"/>
                <a:cs typeface="Calibri" panose="020F0502020204030204" pitchFamily="34" charset="0"/>
                <a:sym typeface="Calibri"/>
              </a:endParaRPr>
            </a:p>
          </p:txBody>
        </p:sp>
        <p:sp>
          <p:nvSpPr>
            <p:cNvPr id="27" name="Google Shape;73;p7">
              <a:extLst>
                <a:ext uri="{FF2B5EF4-FFF2-40B4-BE49-F238E27FC236}">
                  <a16:creationId xmlns:a16="http://schemas.microsoft.com/office/drawing/2014/main" id="{04D816B8-C468-3336-4519-110D6E450070}"/>
                </a:ext>
              </a:extLst>
            </p:cNvPr>
            <p:cNvSpPr txBox="1"/>
            <p:nvPr/>
          </p:nvSpPr>
          <p:spPr>
            <a:xfrm>
              <a:off x="7936747" y="4404905"/>
              <a:ext cx="464263" cy="437882"/>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en-US" sz="2400" dirty="0">
                  <a:solidFill>
                    <a:schemeClr val="bg1"/>
                  </a:solidFill>
                  <a:ea typeface="Open Sans Light"/>
                  <a:cs typeface="Calibri" panose="020F0502020204030204" pitchFamily="34" charset="0"/>
                  <a:sym typeface="Open Sans Light"/>
                </a:rPr>
                <a:t>04</a:t>
              </a:r>
              <a:endParaRPr sz="2400" dirty="0">
                <a:solidFill>
                  <a:schemeClr val="bg1"/>
                </a:solidFill>
                <a:ea typeface="Open Sans Light"/>
                <a:cs typeface="Calibri" panose="020F0502020204030204" pitchFamily="34" charset="0"/>
                <a:sym typeface="Open Sans Light"/>
              </a:endParaRPr>
            </a:p>
          </p:txBody>
        </p:sp>
      </p:grpSp>
      <p:grpSp>
        <p:nvGrpSpPr>
          <p:cNvPr id="42" name="Group 41">
            <a:extLst>
              <a:ext uri="{FF2B5EF4-FFF2-40B4-BE49-F238E27FC236}">
                <a16:creationId xmlns:a16="http://schemas.microsoft.com/office/drawing/2014/main" id="{425F39CD-FE07-7424-41C7-2521321B633F}"/>
              </a:ext>
            </a:extLst>
          </p:cNvPr>
          <p:cNvGrpSpPr/>
          <p:nvPr/>
        </p:nvGrpSpPr>
        <p:grpSpPr>
          <a:xfrm>
            <a:off x="7030517" y="5224111"/>
            <a:ext cx="4452768" cy="592682"/>
            <a:chOff x="7030517" y="5137027"/>
            <a:chExt cx="4452768" cy="592682"/>
          </a:xfrm>
        </p:grpSpPr>
        <p:cxnSp>
          <p:nvCxnSpPr>
            <p:cNvPr id="33" name="Google Shape;77;p7">
              <a:extLst>
                <a:ext uri="{FF2B5EF4-FFF2-40B4-BE49-F238E27FC236}">
                  <a16:creationId xmlns:a16="http://schemas.microsoft.com/office/drawing/2014/main" id="{BA108ED9-6D53-F8CB-3C60-39428FF1134D}"/>
                </a:ext>
              </a:extLst>
            </p:cNvPr>
            <p:cNvCxnSpPr>
              <a:cxnSpLocks/>
            </p:cNvCxnSpPr>
            <p:nvPr/>
          </p:nvCxnSpPr>
          <p:spPr>
            <a:xfrm>
              <a:off x="7030517" y="5433368"/>
              <a:ext cx="842020" cy="0"/>
            </a:xfrm>
            <a:prstGeom prst="straightConnector1">
              <a:avLst/>
            </a:prstGeom>
            <a:noFill/>
            <a:ln w="28575" cap="rnd" cmpd="sng">
              <a:solidFill>
                <a:srgbClr val="B39C5C"/>
              </a:solidFill>
              <a:prstDash val="solid"/>
              <a:miter lim="800000"/>
              <a:headEnd type="oval" w="lg" len="lg"/>
              <a:tailEnd type="none" w="sm" len="sm"/>
            </a:ln>
          </p:spPr>
        </p:cxnSp>
        <p:sp>
          <p:nvSpPr>
            <p:cNvPr id="22" name="Google Shape;76;p7">
              <a:extLst>
                <a:ext uri="{FF2B5EF4-FFF2-40B4-BE49-F238E27FC236}">
                  <a16:creationId xmlns:a16="http://schemas.microsoft.com/office/drawing/2014/main" id="{70934F31-D59C-EA77-9830-5BE3A2568F5B}"/>
                </a:ext>
              </a:extLst>
            </p:cNvPr>
            <p:cNvSpPr/>
            <p:nvPr/>
          </p:nvSpPr>
          <p:spPr>
            <a:xfrm>
              <a:off x="7872537" y="5137027"/>
              <a:ext cx="592683" cy="592682"/>
            </a:xfrm>
            <a:prstGeom prst="ellipse">
              <a:avLst/>
            </a:prstGeom>
            <a:solidFill>
              <a:srgbClr val="B39C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bg2"/>
                </a:solidFill>
                <a:ea typeface="Calibri"/>
                <a:cs typeface="Calibri" panose="020F0502020204030204" pitchFamily="34" charset="0"/>
                <a:sym typeface="Calibri"/>
              </a:endParaRPr>
            </a:p>
          </p:txBody>
        </p:sp>
        <p:sp>
          <p:nvSpPr>
            <p:cNvPr id="28" name="Google Shape;78;p7">
              <a:extLst>
                <a:ext uri="{FF2B5EF4-FFF2-40B4-BE49-F238E27FC236}">
                  <a16:creationId xmlns:a16="http://schemas.microsoft.com/office/drawing/2014/main" id="{741D5EF0-271A-B179-5F9D-0B36A376BC0A}"/>
                </a:ext>
              </a:extLst>
            </p:cNvPr>
            <p:cNvSpPr txBox="1"/>
            <p:nvPr/>
          </p:nvSpPr>
          <p:spPr>
            <a:xfrm>
              <a:off x="7936747" y="5214427"/>
              <a:ext cx="464263" cy="437882"/>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en-US" sz="2400" dirty="0">
                  <a:solidFill>
                    <a:schemeClr val="bg1"/>
                  </a:solidFill>
                  <a:ea typeface="Open Sans Light"/>
                  <a:cs typeface="Calibri" panose="020F0502020204030204" pitchFamily="34" charset="0"/>
                  <a:sym typeface="Open Sans Light"/>
                </a:rPr>
                <a:t>05</a:t>
              </a:r>
              <a:endParaRPr sz="2400" dirty="0">
                <a:solidFill>
                  <a:schemeClr val="bg1"/>
                </a:solidFill>
                <a:ea typeface="Open Sans Light"/>
                <a:cs typeface="Calibri" panose="020F0502020204030204" pitchFamily="34" charset="0"/>
                <a:sym typeface="Open Sans Light"/>
              </a:endParaRPr>
            </a:p>
          </p:txBody>
        </p:sp>
        <p:sp>
          <p:nvSpPr>
            <p:cNvPr id="17" name="Google Shape;80;p7">
              <a:extLst>
                <a:ext uri="{FF2B5EF4-FFF2-40B4-BE49-F238E27FC236}">
                  <a16:creationId xmlns:a16="http://schemas.microsoft.com/office/drawing/2014/main" id="{CC37C6D0-7B43-5221-33C1-39A3907B69D6}"/>
                </a:ext>
              </a:extLst>
            </p:cNvPr>
            <p:cNvSpPr txBox="1"/>
            <p:nvPr/>
          </p:nvSpPr>
          <p:spPr>
            <a:xfrm>
              <a:off x="8642867" y="5288928"/>
              <a:ext cx="2840418" cy="28888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dirty="0">
                  <a:solidFill>
                    <a:schemeClr val="bg2"/>
                  </a:solidFill>
                  <a:ea typeface="Open Sans Light"/>
                  <a:cs typeface="Calibri" panose="020F0502020204030204" pitchFamily="34" charset="0"/>
                  <a:sym typeface="Open Sans Light"/>
                </a:rPr>
                <a:t>Paul Lake Bridges Rules</a:t>
              </a:r>
              <a:endParaRPr dirty="0">
                <a:solidFill>
                  <a:schemeClr val="bg2"/>
                </a:solidFill>
                <a:ea typeface="Open Sans Light"/>
                <a:cs typeface="Calibri" panose="020F0502020204030204" pitchFamily="34" charset="0"/>
                <a:sym typeface="Open Sans Light"/>
              </a:endParaRPr>
            </a:p>
          </p:txBody>
        </p:sp>
      </p:grpSp>
    </p:spTree>
    <p:extLst>
      <p:ext uri="{BB962C8B-B14F-4D97-AF65-F5344CB8AC3E}">
        <p14:creationId xmlns:p14="http://schemas.microsoft.com/office/powerpoint/2010/main" val="104970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473A4C-610F-CE9E-0F71-DEFD9971A40E}"/>
              </a:ext>
            </a:extLst>
          </p:cNvPr>
          <p:cNvSpPr>
            <a:spLocks noGrp="1"/>
          </p:cNvSpPr>
          <p:nvPr>
            <p:ph type="body" idx="1"/>
          </p:nvPr>
        </p:nvSpPr>
        <p:spPr/>
        <p:txBody>
          <a:bodyPr/>
          <a:lstStyle/>
          <a:p>
            <a:r>
              <a:rPr lang="en-US" dirty="0"/>
              <a:t>Getting to Ekati</a:t>
            </a:r>
            <a:endParaRPr lang="en-CA" dirty="0"/>
          </a:p>
        </p:txBody>
      </p:sp>
      <p:sp>
        <p:nvSpPr>
          <p:cNvPr id="4" name="Slide Number Placeholder 3">
            <a:extLst>
              <a:ext uri="{FF2B5EF4-FFF2-40B4-BE49-F238E27FC236}">
                <a16:creationId xmlns:a16="http://schemas.microsoft.com/office/drawing/2014/main" id="{2BDAB25A-375B-C5C2-1723-49C4ABDCC19E}"/>
              </a:ext>
            </a:extLst>
          </p:cNvPr>
          <p:cNvSpPr>
            <a:spLocks noGrp="1"/>
          </p:cNvSpPr>
          <p:nvPr>
            <p:ph type="sldNum" sz="quarter" idx="12"/>
          </p:nvPr>
        </p:nvSpPr>
        <p:spPr/>
        <p:txBody>
          <a:bodyPr/>
          <a:lstStyle/>
          <a:p>
            <a:fld id="{C244E544-D5D5-441C-8A6B-1732F40065C7}" type="slidenum">
              <a:rPr lang="en-CA" smtClean="0"/>
              <a:pPr/>
              <a:t>3</a:t>
            </a:fld>
            <a:endParaRPr lang="en-CA"/>
          </a:p>
        </p:txBody>
      </p:sp>
      <p:sp>
        <p:nvSpPr>
          <p:cNvPr id="7" name="Title 6">
            <a:extLst>
              <a:ext uri="{FF2B5EF4-FFF2-40B4-BE49-F238E27FC236}">
                <a16:creationId xmlns:a16="http://schemas.microsoft.com/office/drawing/2014/main" id="{F6B0DCBA-1795-8C98-06AF-19C9D5A96C27}"/>
              </a:ext>
            </a:extLst>
          </p:cNvPr>
          <p:cNvSpPr>
            <a:spLocks noGrp="1"/>
          </p:cNvSpPr>
          <p:nvPr>
            <p:ph type="title"/>
          </p:nvPr>
        </p:nvSpPr>
        <p:spPr/>
        <p:txBody>
          <a:bodyPr/>
          <a:lstStyle/>
          <a:p>
            <a:r>
              <a:rPr lang="en-US" dirty="0"/>
              <a:t>01</a:t>
            </a:r>
            <a:endParaRPr lang="en-CA" dirty="0"/>
          </a:p>
        </p:txBody>
      </p:sp>
    </p:spTree>
    <p:extLst>
      <p:ext uri="{BB962C8B-B14F-4D97-AF65-F5344CB8AC3E}">
        <p14:creationId xmlns:p14="http://schemas.microsoft.com/office/powerpoint/2010/main" val="36661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BB49-08AE-9A69-C7E0-62C34083F14F}"/>
              </a:ext>
            </a:extLst>
          </p:cNvPr>
          <p:cNvSpPr>
            <a:spLocks noGrp="1"/>
          </p:cNvSpPr>
          <p:nvPr>
            <p:ph type="title"/>
          </p:nvPr>
        </p:nvSpPr>
        <p:spPr>
          <a:xfrm>
            <a:off x="744195" y="279898"/>
            <a:ext cx="10608017" cy="864096"/>
          </a:xfrm>
        </p:spPr>
        <p:txBody>
          <a:bodyPr/>
          <a:lstStyle/>
          <a:p>
            <a:r>
              <a:rPr lang="en-CA" dirty="0"/>
              <a:t>Getting to </a:t>
            </a:r>
            <a:r>
              <a:rPr lang="en-CA" dirty="0" err="1"/>
              <a:t>ekati</a:t>
            </a:r>
            <a:r>
              <a:rPr lang="en-CA" dirty="0"/>
              <a:t> via the misery haul road</a:t>
            </a:r>
            <a:endParaRPr lang="en-US" dirty="0"/>
          </a:p>
        </p:txBody>
      </p:sp>
      <p:sp>
        <p:nvSpPr>
          <p:cNvPr id="4" name="Slide Number Placeholder 3">
            <a:extLst>
              <a:ext uri="{FF2B5EF4-FFF2-40B4-BE49-F238E27FC236}">
                <a16:creationId xmlns:a16="http://schemas.microsoft.com/office/drawing/2014/main" id="{3F18EC7C-FE1A-9C5F-B54B-8B13EEF035E1}"/>
              </a:ext>
            </a:extLst>
          </p:cNvPr>
          <p:cNvSpPr>
            <a:spLocks noGrp="1"/>
          </p:cNvSpPr>
          <p:nvPr>
            <p:ph type="sldNum" sz="quarter" idx="12"/>
          </p:nvPr>
        </p:nvSpPr>
        <p:spPr/>
        <p:txBody>
          <a:bodyPr/>
          <a:lstStyle/>
          <a:p>
            <a:fld id="{C244E544-D5D5-441C-8A6B-1732F40065C7}" type="slidenum">
              <a:rPr lang="en-CA" smtClean="0"/>
              <a:t>4</a:t>
            </a:fld>
            <a:endParaRPr lang="en-CA"/>
          </a:p>
        </p:txBody>
      </p:sp>
      <p:sp>
        <p:nvSpPr>
          <p:cNvPr id="5" name="Text Placeholder 4">
            <a:extLst>
              <a:ext uri="{FF2B5EF4-FFF2-40B4-BE49-F238E27FC236}">
                <a16:creationId xmlns:a16="http://schemas.microsoft.com/office/drawing/2014/main" id="{F179AF4E-E7F1-182E-4E72-B9489136738A}"/>
              </a:ext>
            </a:extLst>
          </p:cNvPr>
          <p:cNvSpPr>
            <a:spLocks noGrp="1"/>
          </p:cNvSpPr>
          <p:nvPr>
            <p:ph type="body" idx="13"/>
          </p:nvPr>
        </p:nvSpPr>
        <p:spPr>
          <a:xfrm>
            <a:off x="748957" y="1128292"/>
            <a:ext cx="7326655" cy="639762"/>
          </a:xfrm>
        </p:spPr>
        <p:txBody>
          <a:bodyPr>
            <a:normAutofit/>
          </a:bodyPr>
          <a:lstStyle/>
          <a:p>
            <a:r>
              <a:rPr lang="en-US" dirty="0"/>
              <a:t>2023 Winter Road Driver’s Orientation – Entering the Property </a:t>
            </a:r>
          </a:p>
        </p:txBody>
      </p:sp>
      <p:pic>
        <p:nvPicPr>
          <p:cNvPr id="10" name="object 6">
            <a:extLst>
              <a:ext uri="{FF2B5EF4-FFF2-40B4-BE49-F238E27FC236}">
                <a16:creationId xmlns:a16="http://schemas.microsoft.com/office/drawing/2014/main" id="{E0594BE7-8543-DFAE-E0C5-272A143A6F99}"/>
              </a:ext>
            </a:extLst>
          </p:cNvPr>
          <p:cNvPicPr>
            <a:picLocks/>
          </p:cNvPicPr>
          <p:nvPr/>
        </p:nvPicPr>
        <p:blipFill>
          <a:blip r:embed="rId2" cstate="print"/>
          <a:stretch>
            <a:fillRect/>
          </a:stretch>
        </p:blipFill>
        <p:spPr>
          <a:xfrm>
            <a:off x="2606258" y="2057400"/>
            <a:ext cx="6976308" cy="4173462"/>
          </a:xfrm>
          <a:prstGeom prst="rect">
            <a:avLst/>
          </a:prstGeom>
        </p:spPr>
      </p:pic>
    </p:spTree>
    <p:extLst>
      <p:ext uri="{BB962C8B-B14F-4D97-AF65-F5344CB8AC3E}">
        <p14:creationId xmlns:p14="http://schemas.microsoft.com/office/powerpoint/2010/main" val="181385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BB49-08AE-9A69-C7E0-62C34083F14F}"/>
              </a:ext>
            </a:extLst>
          </p:cNvPr>
          <p:cNvSpPr>
            <a:spLocks noGrp="1"/>
          </p:cNvSpPr>
          <p:nvPr>
            <p:ph type="title"/>
          </p:nvPr>
        </p:nvSpPr>
        <p:spPr>
          <a:xfrm>
            <a:off x="744195" y="279898"/>
            <a:ext cx="4810490" cy="864096"/>
          </a:xfrm>
        </p:spPr>
        <p:txBody>
          <a:bodyPr/>
          <a:lstStyle/>
          <a:p>
            <a:r>
              <a:rPr lang="en-US" dirty="0"/>
              <a:t>GETTING</a:t>
            </a:r>
            <a:r>
              <a:rPr lang="en-US" spc="-150" dirty="0"/>
              <a:t> </a:t>
            </a:r>
            <a:r>
              <a:rPr lang="en-US" dirty="0"/>
              <a:t>TO</a:t>
            </a:r>
            <a:r>
              <a:rPr lang="en-US" spc="-100" dirty="0"/>
              <a:t> </a:t>
            </a:r>
            <a:r>
              <a:rPr lang="en-US" spc="-10" dirty="0"/>
              <a:t>EKATI</a:t>
            </a:r>
            <a:r>
              <a:rPr lang="en-US" spc="-75" dirty="0"/>
              <a:t> </a:t>
            </a:r>
            <a:r>
              <a:rPr lang="en-US" dirty="0"/>
              <a:t>MAIN</a:t>
            </a:r>
            <a:r>
              <a:rPr lang="en-US" spc="-80" dirty="0"/>
              <a:t> </a:t>
            </a:r>
            <a:r>
              <a:rPr lang="en-US" spc="-20" dirty="0"/>
              <a:t>CAMP</a:t>
            </a:r>
            <a:endParaRPr lang="en-US" dirty="0"/>
          </a:p>
        </p:txBody>
      </p:sp>
      <p:sp>
        <p:nvSpPr>
          <p:cNvPr id="4" name="Slide Number Placeholder 3">
            <a:extLst>
              <a:ext uri="{FF2B5EF4-FFF2-40B4-BE49-F238E27FC236}">
                <a16:creationId xmlns:a16="http://schemas.microsoft.com/office/drawing/2014/main" id="{3F18EC7C-FE1A-9C5F-B54B-8B13EEF035E1}"/>
              </a:ext>
            </a:extLst>
          </p:cNvPr>
          <p:cNvSpPr>
            <a:spLocks noGrp="1"/>
          </p:cNvSpPr>
          <p:nvPr>
            <p:ph type="sldNum" sz="quarter" idx="12"/>
          </p:nvPr>
        </p:nvSpPr>
        <p:spPr/>
        <p:txBody>
          <a:bodyPr/>
          <a:lstStyle/>
          <a:p>
            <a:fld id="{C244E544-D5D5-441C-8A6B-1732F40065C7}" type="slidenum">
              <a:rPr lang="en-CA" smtClean="0"/>
              <a:t>5</a:t>
            </a:fld>
            <a:endParaRPr lang="en-CA"/>
          </a:p>
        </p:txBody>
      </p:sp>
      <p:sp>
        <p:nvSpPr>
          <p:cNvPr id="5" name="Text Placeholder 4">
            <a:extLst>
              <a:ext uri="{FF2B5EF4-FFF2-40B4-BE49-F238E27FC236}">
                <a16:creationId xmlns:a16="http://schemas.microsoft.com/office/drawing/2014/main" id="{F179AF4E-E7F1-182E-4E72-B9489136738A}"/>
              </a:ext>
            </a:extLst>
          </p:cNvPr>
          <p:cNvSpPr>
            <a:spLocks noGrp="1"/>
          </p:cNvSpPr>
          <p:nvPr>
            <p:ph type="body" idx="13"/>
          </p:nvPr>
        </p:nvSpPr>
        <p:spPr/>
        <p:txBody>
          <a:bodyPr/>
          <a:lstStyle/>
          <a:p>
            <a:r>
              <a:rPr lang="en-CA" dirty="0"/>
              <a:t>2023 Winter Road Driver’s Orientation </a:t>
            </a:r>
            <a:endParaRPr lang="en-US" dirty="0"/>
          </a:p>
          <a:p>
            <a:endParaRPr lang="en-US" dirty="0"/>
          </a:p>
        </p:txBody>
      </p:sp>
      <p:pic>
        <p:nvPicPr>
          <p:cNvPr id="7" name="object 6">
            <a:extLst>
              <a:ext uri="{FF2B5EF4-FFF2-40B4-BE49-F238E27FC236}">
                <a16:creationId xmlns:a16="http://schemas.microsoft.com/office/drawing/2014/main" id="{62F69653-7E25-D551-B653-741A40296CB5}"/>
              </a:ext>
            </a:extLst>
          </p:cNvPr>
          <p:cNvPicPr>
            <a:picLocks noGrp="1"/>
          </p:cNvPicPr>
          <p:nvPr>
            <p:ph idx="1"/>
          </p:nvPr>
        </p:nvPicPr>
        <p:blipFill>
          <a:blip r:embed="rId2" cstate="print"/>
          <a:stretch>
            <a:fillRect/>
          </a:stretch>
        </p:blipFill>
        <p:spPr>
          <a:xfrm>
            <a:off x="2561221" y="2057400"/>
            <a:ext cx="7066383" cy="4173462"/>
          </a:xfrm>
          <a:prstGeom prst="rect">
            <a:avLst/>
          </a:prstGeom>
        </p:spPr>
      </p:pic>
    </p:spTree>
    <p:extLst>
      <p:ext uri="{BB962C8B-B14F-4D97-AF65-F5344CB8AC3E}">
        <p14:creationId xmlns:p14="http://schemas.microsoft.com/office/powerpoint/2010/main" val="421720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2CCC-4F3B-874B-375C-5ADF0B2C9DCC}"/>
              </a:ext>
            </a:extLst>
          </p:cNvPr>
          <p:cNvSpPr>
            <a:spLocks noGrp="1"/>
          </p:cNvSpPr>
          <p:nvPr>
            <p:ph type="title"/>
          </p:nvPr>
        </p:nvSpPr>
        <p:spPr>
          <a:xfrm>
            <a:off x="744195" y="279898"/>
            <a:ext cx="10835190" cy="864096"/>
          </a:xfrm>
        </p:spPr>
        <p:txBody>
          <a:bodyPr/>
          <a:lstStyle/>
          <a:p>
            <a:r>
              <a:rPr lang="en-US" dirty="0"/>
              <a:t>Ekati camp layout</a:t>
            </a:r>
          </a:p>
        </p:txBody>
      </p:sp>
      <p:sp>
        <p:nvSpPr>
          <p:cNvPr id="3" name="Slide Number Placeholder 2">
            <a:extLst>
              <a:ext uri="{FF2B5EF4-FFF2-40B4-BE49-F238E27FC236}">
                <a16:creationId xmlns:a16="http://schemas.microsoft.com/office/drawing/2014/main" id="{9476BB69-81E4-D75F-BED7-1D42561C24CC}"/>
              </a:ext>
            </a:extLst>
          </p:cNvPr>
          <p:cNvSpPr>
            <a:spLocks noGrp="1"/>
          </p:cNvSpPr>
          <p:nvPr>
            <p:ph type="sldNum" sz="quarter" idx="12"/>
          </p:nvPr>
        </p:nvSpPr>
        <p:spPr>
          <a:xfrm>
            <a:off x="9190756" y="6356351"/>
            <a:ext cx="2844059" cy="365125"/>
          </a:xfrm>
        </p:spPr>
        <p:txBody>
          <a:bodyPr/>
          <a:lstStyle/>
          <a:p>
            <a:fld id="{C244E544-D5D5-441C-8A6B-1732F40065C7}" type="slidenum">
              <a:rPr lang="en-CA" smtClean="0"/>
              <a:pPr/>
              <a:t>6</a:t>
            </a:fld>
            <a:endParaRPr lang="en-CA"/>
          </a:p>
        </p:txBody>
      </p:sp>
      <p:sp>
        <p:nvSpPr>
          <p:cNvPr id="4" name="Text Placeholder 3">
            <a:extLst>
              <a:ext uri="{FF2B5EF4-FFF2-40B4-BE49-F238E27FC236}">
                <a16:creationId xmlns:a16="http://schemas.microsoft.com/office/drawing/2014/main" id="{F0638FB9-3233-8369-DE3C-2A3B374C64F1}"/>
              </a:ext>
            </a:extLst>
          </p:cNvPr>
          <p:cNvSpPr>
            <a:spLocks noGrp="1"/>
          </p:cNvSpPr>
          <p:nvPr>
            <p:ph type="body" idx="13"/>
          </p:nvPr>
        </p:nvSpPr>
        <p:spPr>
          <a:xfrm>
            <a:off x="748957" y="1128292"/>
            <a:ext cx="10830427" cy="639762"/>
          </a:xfrm>
        </p:spPr>
        <p:txBody>
          <a:bodyPr/>
          <a:lstStyle/>
          <a:p>
            <a:r>
              <a:rPr lang="en-CA" dirty="0"/>
              <a:t>2023 Winter Road Driver’s Orientation – Entering the Property</a:t>
            </a:r>
            <a:endParaRPr lang="en-US" dirty="0"/>
          </a:p>
        </p:txBody>
      </p:sp>
      <p:grpSp>
        <p:nvGrpSpPr>
          <p:cNvPr id="5" name="object 2">
            <a:extLst>
              <a:ext uri="{FF2B5EF4-FFF2-40B4-BE49-F238E27FC236}">
                <a16:creationId xmlns:a16="http://schemas.microsoft.com/office/drawing/2014/main" id="{D4B82D33-AC6D-BCB6-7E09-CBE58D7719F1}"/>
              </a:ext>
            </a:extLst>
          </p:cNvPr>
          <p:cNvGrpSpPr/>
          <p:nvPr/>
        </p:nvGrpSpPr>
        <p:grpSpPr>
          <a:xfrm>
            <a:off x="1781492" y="1865191"/>
            <a:ext cx="8625840" cy="4329684"/>
            <a:chOff x="1773936" y="1961387"/>
            <a:chExt cx="8625840" cy="4329684"/>
          </a:xfrm>
        </p:grpSpPr>
        <p:pic>
          <p:nvPicPr>
            <p:cNvPr id="6" name="object 4">
              <a:extLst>
                <a:ext uri="{FF2B5EF4-FFF2-40B4-BE49-F238E27FC236}">
                  <a16:creationId xmlns:a16="http://schemas.microsoft.com/office/drawing/2014/main" id="{9FA3CA96-D07E-DF45-5A23-E3571F950ED4}"/>
                </a:ext>
              </a:extLst>
            </p:cNvPr>
            <p:cNvPicPr/>
            <p:nvPr/>
          </p:nvPicPr>
          <p:blipFill>
            <a:blip r:embed="rId2" cstate="print"/>
            <a:stretch>
              <a:fillRect/>
            </a:stretch>
          </p:blipFill>
          <p:spPr>
            <a:xfrm>
              <a:off x="2278380" y="1969007"/>
              <a:ext cx="7007352" cy="4122420"/>
            </a:xfrm>
            <a:prstGeom prst="rect">
              <a:avLst/>
            </a:prstGeom>
          </p:spPr>
        </p:pic>
        <p:pic>
          <p:nvPicPr>
            <p:cNvPr id="7" name="object 5">
              <a:extLst>
                <a:ext uri="{FF2B5EF4-FFF2-40B4-BE49-F238E27FC236}">
                  <a16:creationId xmlns:a16="http://schemas.microsoft.com/office/drawing/2014/main" id="{E019E277-4E99-3A3E-B06F-974035F0544B}"/>
                </a:ext>
              </a:extLst>
            </p:cNvPr>
            <p:cNvPicPr/>
            <p:nvPr/>
          </p:nvPicPr>
          <p:blipFill>
            <a:blip r:embed="rId3" cstate="print"/>
            <a:stretch>
              <a:fillRect/>
            </a:stretch>
          </p:blipFill>
          <p:spPr>
            <a:xfrm>
              <a:off x="1773936" y="1961387"/>
              <a:ext cx="8625840" cy="4329684"/>
            </a:xfrm>
            <a:prstGeom prst="rect">
              <a:avLst/>
            </a:prstGeom>
          </p:spPr>
        </p:pic>
      </p:grpSp>
    </p:spTree>
    <p:extLst>
      <p:ext uri="{BB962C8B-B14F-4D97-AF65-F5344CB8AC3E}">
        <p14:creationId xmlns:p14="http://schemas.microsoft.com/office/powerpoint/2010/main" val="193853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473A4C-610F-CE9E-0F71-DEFD9971A40E}"/>
              </a:ext>
            </a:extLst>
          </p:cNvPr>
          <p:cNvSpPr>
            <a:spLocks noGrp="1"/>
          </p:cNvSpPr>
          <p:nvPr>
            <p:ph type="body" idx="1"/>
          </p:nvPr>
        </p:nvSpPr>
        <p:spPr>
          <a:xfrm>
            <a:off x="5374332" y="2639820"/>
            <a:ext cx="3456384" cy="1584176"/>
          </a:xfrm>
        </p:spPr>
        <p:txBody>
          <a:bodyPr/>
          <a:lstStyle/>
          <a:p>
            <a:r>
              <a:rPr lang="en-US" dirty="0"/>
              <a:t>Safety Expectations</a:t>
            </a:r>
            <a:endParaRPr lang="en-CA" dirty="0"/>
          </a:p>
        </p:txBody>
      </p:sp>
      <p:sp>
        <p:nvSpPr>
          <p:cNvPr id="4" name="Slide Number Placeholder 3">
            <a:extLst>
              <a:ext uri="{FF2B5EF4-FFF2-40B4-BE49-F238E27FC236}">
                <a16:creationId xmlns:a16="http://schemas.microsoft.com/office/drawing/2014/main" id="{2BDAB25A-375B-C5C2-1723-49C4ABDCC19E}"/>
              </a:ext>
            </a:extLst>
          </p:cNvPr>
          <p:cNvSpPr>
            <a:spLocks noGrp="1"/>
          </p:cNvSpPr>
          <p:nvPr>
            <p:ph type="sldNum" sz="quarter" idx="12"/>
          </p:nvPr>
        </p:nvSpPr>
        <p:spPr>
          <a:xfrm>
            <a:off x="9190756" y="6356351"/>
            <a:ext cx="2844059" cy="365125"/>
          </a:xfrm>
        </p:spPr>
        <p:txBody>
          <a:bodyPr/>
          <a:lstStyle/>
          <a:p>
            <a:fld id="{C244E544-D5D5-441C-8A6B-1732F40065C7}" type="slidenum">
              <a:rPr lang="en-CA" smtClean="0"/>
              <a:pPr/>
              <a:t>7</a:t>
            </a:fld>
            <a:endParaRPr lang="en-CA"/>
          </a:p>
        </p:txBody>
      </p:sp>
      <p:sp>
        <p:nvSpPr>
          <p:cNvPr id="7" name="Title 6">
            <a:extLst>
              <a:ext uri="{FF2B5EF4-FFF2-40B4-BE49-F238E27FC236}">
                <a16:creationId xmlns:a16="http://schemas.microsoft.com/office/drawing/2014/main" id="{F6B0DCBA-1795-8C98-06AF-19C9D5A96C27}"/>
              </a:ext>
            </a:extLst>
          </p:cNvPr>
          <p:cNvSpPr>
            <a:spLocks noGrp="1"/>
          </p:cNvSpPr>
          <p:nvPr>
            <p:ph type="title"/>
          </p:nvPr>
        </p:nvSpPr>
        <p:spPr>
          <a:xfrm>
            <a:off x="3112900" y="2629088"/>
            <a:ext cx="1872208" cy="1800200"/>
          </a:xfrm>
        </p:spPr>
        <p:txBody>
          <a:bodyPr/>
          <a:lstStyle/>
          <a:p>
            <a:r>
              <a:rPr lang="en-US" dirty="0"/>
              <a:t>02</a:t>
            </a:r>
            <a:endParaRPr lang="en-CA" dirty="0"/>
          </a:p>
        </p:txBody>
      </p:sp>
    </p:spTree>
    <p:extLst>
      <p:ext uri="{BB962C8B-B14F-4D97-AF65-F5344CB8AC3E}">
        <p14:creationId xmlns:p14="http://schemas.microsoft.com/office/powerpoint/2010/main" val="310529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2CCC-4F3B-874B-375C-5ADF0B2C9DCC}"/>
              </a:ext>
            </a:extLst>
          </p:cNvPr>
          <p:cNvSpPr>
            <a:spLocks noGrp="1"/>
          </p:cNvSpPr>
          <p:nvPr>
            <p:ph type="title"/>
          </p:nvPr>
        </p:nvSpPr>
        <p:spPr>
          <a:xfrm>
            <a:off x="744195" y="279898"/>
            <a:ext cx="10835190" cy="864096"/>
          </a:xfrm>
        </p:spPr>
        <p:txBody>
          <a:bodyPr/>
          <a:lstStyle/>
          <a:p>
            <a:r>
              <a:rPr lang="en-US" dirty="0"/>
              <a:t>SAFETY</a:t>
            </a:r>
            <a:r>
              <a:rPr lang="en-US" spc="-75" dirty="0"/>
              <a:t> </a:t>
            </a:r>
            <a:r>
              <a:rPr lang="en-US" spc="-50" dirty="0"/>
              <a:t>EXPECTATIONS</a:t>
            </a:r>
            <a:r>
              <a:rPr lang="en-US" spc="-195" dirty="0"/>
              <a:t> </a:t>
            </a:r>
            <a:r>
              <a:rPr lang="en-US" dirty="0"/>
              <a:t>AND</a:t>
            </a:r>
            <a:r>
              <a:rPr lang="en-US" spc="-5" dirty="0"/>
              <a:t> </a:t>
            </a:r>
            <a:r>
              <a:rPr lang="en-US" dirty="0"/>
              <a:t>SITE </a:t>
            </a:r>
            <a:r>
              <a:rPr lang="en-US" spc="-10" dirty="0"/>
              <a:t>RULES</a:t>
            </a:r>
            <a:endParaRPr lang="en-US" dirty="0"/>
          </a:p>
        </p:txBody>
      </p:sp>
      <p:sp>
        <p:nvSpPr>
          <p:cNvPr id="3" name="Slide Number Placeholder 2">
            <a:extLst>
              <a:ext uri="{FF2B5EF4-FFF2-40B4-BE49-F238E27FC236}">
                <a16:creationId xmlns:a16="http://schemas.microsoft.com/office/drawing/2014/main" id="{9476BB69-81E4-D75F-BED7-1D42561C24CC}"/>
              </a:ext>
            </a:extLst>
          </p:cNvPr>
          <p:cNvSpPr>
            <a:spLocks noGrp="1"/>
          </p:cNvSpPr>
          <p:nvPr>
            <p:ph type="sldNum" sz="quarter" idx="12"/>
          </p:nvPr>
        </p:nvSpPr>
        <p:spPr>
          <a:xfrm>
            <a:off x="9190756" y="6356351"/>
            <a:ext cx="2844059" cy="365125"/>
          </a:xfrm>
        </p:spPr>
        <p:txBody>
          <a:bodyPr/>
          <a:lstStyle/>
          <a:p>
            <a:fld id="{C244E544-D5D5-441C-8A6B-1732F40065C7}" type="slidenum">
              <a:rPr lang="en-CA" smtClean="0"/>
              <a:pPr/>
              <a:t>8</a:t>
            </a:fld>
            <a:endParaRPr lang="en-CA"/>
          </a:p>
        </p:txBody>
      </p:sp>
      <p:sp>
        <p:nvSpPr>
          <p:cNvPr id="4" name="Text Placeholder 3">
            <a:extLst>
              <a:ext uri="{FF2B5EF4-FFF2-40B4-BE49-F238E27FC236}">
                <a16:creationId xmlns:a16="http://schemas.microsoft.com/office/drawing/2014/main" id="{F0638FB9-3233-8369-DE3C-2A3B374C64F1}"/>
              </a:ext>
            </a:extLst>
          </p:cNvPr>
          <p:cNvSpPr>
            <a:spLocks noGrp="1"/>
          </p:cNvSpPr>
          <p:nvPr>
            <p:ph type="body" idx="13"/>
          </p:nvPr>
        </p:nvSpPr>
        <p:spPr>
          <a:xfrm>
            <a:off x="748957" y="1128292"/>
            <a:ext cx="10830427" cy="639762"/>
          </a:xfrm>
        </p:spPr>
        <p:txBody>
          <a:bodyPr/>
          <a:lstStyle/>
          <a:p>
            <a:r>
              <a:rPr lang="en-CA" dirty="0"/>
              <a:t>2023 Winter Road Driver’s Orientation </a:t>
            </a:r>
          </a:p>
          <a:p>
            <a:endParaRPr lang="en-US" dirty="0"/>
          </a:p>
        </p:txBody>
      </p:sp>
      <p:sp>
        <p:nvSpPr>
          <p:cNvPr id="6" name="TextBox 5">
            <a:extLst>
              <a:ext uri="{FF2B5EF4-FFF2-40B4-BE49-F238E27FC236}">
                <a16:creationId xmlns:a16="http://schemas.microsoft.com/office/drawing/2014/main" id="{2354B5D3-C3EF-C70E-63DA-E486616889CF}"/>
              </a:ext>
            </a:extLst>
          </p:cNvPr>
          <p:cNvSpPr txBox="1"/>
          <p:nvPr/>
        </p:nvSpPr>
        <p:spPr>
          <a:xfrm>
            <a:off x="470014" y="1768054"/>
            <a:ext cx="5423084" cy="5170646"/>
          </a:xfrm>
          <a:prstGeom prst="rect">
            <a:avLst/>
          </a:prstGeom>
          <a:noFill/>
        </p:spPr>
        <p:txBody>
          <a:bodyPr wrap="square" rtlCol="0">
            <a:spAutoFit/>
          </a:bodyPr>
          <a:lstStyle/>
          <a:p>
            <a:pPr marL="342900" indent="-342900">
              <a:buAutoNum type="arabicPeriod"/>
            </a:pPr>
            <a:r>
              <a:rPr lang="en-US" sz="1300" b="1" dirty="0">
                <a:latin typeface="+mj-lt"/>
              </a:rPr>
              <a:t>Absolutely no drugs or alcohol on the property. </a:t>
            </a:r>
            <a:br>
              <a:rPr lang="en-US" sz="1300" b="1" dirty="0">
                <a:latin typeface="+mj-lt"/>
              </a:rPr>
            </a:br>
            <a:r>
              <a:rPr lang="en-US" sz="1300" b="1" dirty="0">
                <a:latin typeface="+mj-lt"/>
              </a:rPr>
              <a:t>No unauthorized photography or videography.</a:t>
            </a:r>
            <a:br>
              <a:rPr lang="en-US" sz="1300" dirty="0">
                <a:latin typeface="+mj-lt"/>
              </a:rPr>
            </a:br>
            <a:endParaRPr lang="en-US" sz="1300" dirty="0">
              <a:latin typeface="+mj-lt"/>
            </a:endParaRPr>
          </a:p>
          <a:p>
            <a:pPr marL="342900" indent="-342900">
              <a:buAutoNum type="arabicPeriod"/>
            </a:pPr>
            <a:r>
              <a:rPr lang="en-US" sz="1300" b="1" dirty="0">
                <a:latin typeface="+mj-lt"/>
              </a:rPr>
              <a:t>Report to Dispatch immediately upon arrival at Lac de Gras/Lynx intersection.</a:t>
            </a:r>
            <a:br>
              <a:rPr lang="en-US" sz="1300" b="1" dirty="0">
                <a:latin typeface="+mj-lt"/>
              </a:rPr>
            </a:br>
            <a:endParaRPr lang="en-US" sz="1300" b="1" dirty="0">
              <a:latin typeface="+mj-lt"/>
            </a:endParaRPr>
          </a:p>
          <a:p>
            <a:pPr marL="342900" indent="-342900">
              <a:buAutoNum type="arabicPeriod"/>
            </a:pPr>
            <a:r>
              <a:rPr lang="en-US" sz="1300" dirty="0">
                <a:latin typeface="+mj-lt"/>
              </a:rPr>
              <a:t>If possible, and if our crews are available, we will load off Misery materials prior to reporting to Ekati Main Camp.</a:t>
            </a:r>
            <a:br>
              <a:rPr lang="en-US" sz="1300" dirty="0">
                <a:latin typeface="+mj-lt"/>
              </a:rPr>
            </a:br>
            <a:endParaRPr lang="en-US" sz="1300" dirty="0">
              <a:latin typeface="+mj-lt"/>
            </a:endParaRPr>
          </a:p>
          <a:p>
            <a:pPr marL="342900" indent="-342900">
              <a:buAutoNum type="arabicPeriod"/>
            </a:pPr>
            <a:r>
              <a:rPr lang="en-US" sz="1300" dirty="0">
                <a:latin typeface="+mj-lt"/>
              </a:rPr>
              <a:t>Upon arrival at the Winter Road Inbound Truck Staging Area, all drivers will radio the dispatchers. You will then be provided direction by the dispatchers to wait for an escort vehicle or they will direct you where you need to go on the property if you have already been to site and know where you are going.</a:t>
            </a:r>
            <a:br>
              <a:rPr lang="en-US" sz="1300" dirty="0">
                <a:latin typeface="+mj-lt"/>
              </a:rPr>
            </a:br>
            <a:endParaRPr lang="en-US" sz="1300" dirty="0">
              <a:latin typeface="+mj-lt"/>
            </a:endParaRPr>
          </a:p>
          <a:p>
            <a:pPr marL="355600" indent="-343535">
              <a:lnSpc>
                <a:spcPct val="100000"/>
              </a:lnSpc>
              <a:buAutoNum type="arabicPeriod"/>
              <a:tabLst>
                <a:tab pos="355600" algn="l"/>
                <a:tab pos="356235" algn="l"/>
              </a:tabLst>
            </a:pPr>
            <a:r>
              <a:rPr lang="en-US" sz="1300" dirty="0">
                <a:latin typeface="+mj-lt"/>
                <a:cs typeface="Arial"/>
              </a:rPr>
              <a:t>NEVER</a:t>
            </a:r>
            <a:r>
              <a:rPr lang="en-US" sz="1300" spc="-30" dirty="0">
                <a:latin typeface="+mj-lt"/>
                <a:cs typeface="Arial"/>
              </a:rPr>
              <a:t> </a:t>
            </a:r>
            <a:r>
              <a:rPr lang="en-US" sz="1300" dirty="0">
                <a:latin typeface="+mj-lt"/>
                <a:cs typeface="Arial"/>
              </a:rPr>
              <a:t>enter</a:t>
            </a:r>
            <a:r>
              <a:rPr lang="en-US" sz="1300" spc="-40" dirty="0">
                <a:latin typeface="+mj-lt"/>
                <a:cs typeface="Arial"/>
              </a:rPr>
              <a:t> </a:t>
            </a:r>
            <a:r>
              <a:rPr lang="en-US" sz="1300" dirty="0">
                <a:latin typeface="+mj-lt"/>
                <a:cs typeface="Arial"/>
              </a:rPr>
              <a:t>haul</a:t>
            </a:r>
            <a:r>
              <a:rPr lang="en-US" sz="1300" spc="-40" dirty="0">
                <a:latin typeface="+mj-lt"/>
                <a:cs typeface="Arial"/>
              </a:rPr>
              <a:t> </a:t>
            </a:r>
            <a:r>
              <a:rPr lang="en-US" sz="1300" dirty="0">
                <a:latin typeface="+mj-lt"/>
                <a:cs typeface="Arial"/>
              </a:rPr>
              <a:t>roads,</a:t>
            </a:r>
            <a:r>
              <a:rPr lang="en-US" sz="1300" spc="-45" dirty="0">
                <a:latin typeface="+mj-lt"/>
                <a:cs typeface="Arial"/>
              </a:rPr>
              <a:t> </a:t>
            </a:r>
            <a:r>
              <a:rPr lang="en-US" sz="1300" dirty="0">
                <a:latin typeface="+mj-lt"/>
                <a:cs typeface="Arial"/>
              </a:rPr>
              <a:t>except</a:t>
            </a:r>
            <a:r>
              <a:rPr lang="en-US" sz="1300" spc="-50" dirty="0">
                <a:latin typeface="+mj-lt"/>
                <a:cs typeface="Arial"/>
              </a:rPr>
              <a:t> </a:t>
            </a:r>
            <a:r>
              <a:rPr lang="en-US" sz="1300" dirty="0">
                <a:latin typeface="+mj-lt"/>
                <a:cs typeface="Arial"/>
              </a:rPr>
              <a:t>for</a:t>
            </a:r>
            <a:r>
              <a:rPr lang="en-US" sz="1300" spc="-45" dirty="0">
                <a:latin typeface="+mj-lt"/>
                <a:cs typeface="Arial"/>
              </a:rPr>
              <a:t> </a:t>
            </a:r>
            <a:r>
              <a:rPr lang="en-US" sz="1300" dirty="0">
                <a:latin typeface="+mj-lt"/>
                <a:cs typeface="Arial"/>
              </a:rPr>
              <a:t>Misery</a:t>
            </a:r>
            <a:r>
              <a:rPr lang="en-US" sz="1300" spc="-35" dirty="0">
                <a:latin typeface="+mj-lt"/>
                <a:cs typeface="Arial"/>
              </a:rPr>
              <a:t> </a:t>
            </a:r>
            <a:r>
              <a:rPr lang="en-US" sz="1300" dirty="0">
                <a:latin typeface="+mj-lt"/>
                <a:cs typeface="Arial"/>
              </a:rPr>
              <a:t>Road,</a:t>
            </a:r>
            <a:r>
              <a:rPr lang="en-US" sz="1300" spc="-35" dirty="0">
                <a:latin typeface="+mj-lt"/>
                <a:cs typeface="Arial"/>
              </a:rPr>
              <a:t> </a:t>
            </a:r>
            <a:r>
              <a:rPr lang="en-US" sz="1300" dirty="0">
                <a:latin typeface="+mj-lt"/>
                <a:cs typeface="Arial"/>
              </a:rPr>
              <a:t>without</a:t>
            </a:r>
            <a:r>
              <a:rPr lang="en-US" sz="1300" spc="-20" dirty="0">
                <a:latin typeface="+mj-lt"/>
                <a:cs typeface="Arial"/>
              </a:rPr>
              <a:t> </a:t>
            </a:r>
            <a:r>
              <a:rPr lang="en-US" sz="1300" dirty="0">
                <a:latin typeface="+mj-lt"/>
                <a:cs typeface="Arial"/>
              </a:rPr>
              <a:t>positive</a:t>
            </a:r>
            <a:r>
              <a:rPr lang="en-US" sz="1300" spc="-30" dirty="0">
                <a:latin typeface="+mj-lt"/>
                <a:cs typeface="Arial"/>
              </a:rPr>
              <a:t> </a:t>
            </a:r>
            <a:r>
              <a:rPr lang="en-US" sz="1300" dirty="0">
                <a:latin typeface="+mj-lt"/>
                <a:cs typeface="Arial"/>
              </a:rPr>
              <a:t>radio</a:t>
            </a:r>
            <a:r>
              <a:rPr lang="en-US" sz="1300" spc="-35" dirty="0">
                <a:latin typeface="+mj-lt"/>
                <a:cs typeface="Arial"/>
              </a:rPr>
              <a:t> </a:t>
            </a:r>
            <a:r>
              <a:rPr lang="en-US" sz="1300" spc="-10" dirty="0">
                <a:latin typeface="+mj-lt"/>
                <a:cs typeface="Arial"/>
              </a:rPr>
              <a:t>communications</a:t>
            </a:r>
            <a:r>
              <a:rPr lang="en-US" sz="1300" spc="-60" dirty="0">
                <a:latin typeface="+mj-lt"/>
                <a:cs typeface="Arial"/>
              </a:rPr>
              <a:t> </a:t>
            </a:r>
            <a:r>
              <a:rPr lang="en-US" sz="1300" dirty="0">
                <a:latin typeface="+mj-lt"/>
                <a:cs typeface="Arial"/>
              </a:rPr>
              <a:t>AND</a:t>
            </a:r>
            <a:r>
              <a:rPr lang="en-US" sz="1300" spc="-25" dirty="0">
                <a:latin typeface="+mj-lt"/>
                <a:cs typeface="Arial"/>
              </a:rPr>
              <a:t> </a:t>
            </a:r>
            <a:r>
              <a:rPr lang="en-US" sz="1300" dirty="0">
                <a:latin typeface="+mj-lt"/>
                <a:cs typeface="Arial"/>
              </a:rPr>
              <a:t>an</a:t>
            </a:r>
            <a:r>
              <a:rPr lang="en-US" sz="1300" spc="-50" dirty="0">
                <a:latin typeface="+mj-lt"/>
                <a:cs typeface="Arial"/>
              </a:rPr>
              <a:t> </a:t>
            </a:r>
            <a:r>
              <a:rPr lang="en-US" sz="1300" spc="-10" dirty="0">
                <a:latin typeface="+mj-lt"/>
                <a:cs typeface="Arial"/>
              </a:rPr>
              <a:t>escort.</a:t>
            </a:r>
            <a:endParaRPr lang="en-US" sz="1300" dirty="0">
              <a:latin typeface="+mj-lt"/>
              <a:cs typeface="Arial"/>
            </a:endParaRPr>
          </a:p>
          <a:p>
            <a:pPr>
              <a:lnSpc>
                <a:spcPct val="100000"/>
              </a:lnSpc>
              <a:spcBef>
                <a:spcPts val="30"/>
              </a:spcBef>
              <a:buAutoNum type="arabicPeriod"/>
            </a:pPr>
            <a:endParaRPr lang="en-US" sz="1300" dirty="0">
              <a:latin typeface="+mj-lt"/>
              <a:cs typeface="Arial"/>
            </a:endParaRPr>
          </a:p>
          <a:p>
            <a:pPr marL="355600" indent="-343535">
              <a:lnSpc>
                <a:spcPct val="100000"/>
              </a:lnSpc>
              <a:buAutoNum type="arabicPeriod"/>
              <a:tabLst>
                <a:tab pos="355600" algn="l"/>
                <a:tab pos="356235" algn="l"/>
              </a:tabLst>
            </a:pPr>
            <a:r>
              <a:rPr lang="en-US" sz="1300" dirty="0">
                <a:latin typeface="+mj-lt"/>
                <a:cs typeface="Arial"/>
              </a:rPr>
              <a:t>Follow</a:t>
            </a:r>
            <a:r>
              <a:rPr lang="en-US" sz="1300" spc="-20" dirty="0">
                <a:latin typeface="+mj-lt"/>
                <a:cs typeface="Arial"/>
              </a:rPr>
              <a:t> </a:t>
            </a:r>
            <a:r>
              <a:rPr lang="en-US" sz="1300" dirty="0">
                <a:latin typeface="+mj-lt"/>
                <a:cs typeface="Arial"/>
              </a:rPr>
              <a:t>all</a:t>
            </a:r>
            <a:r>
              <a:rPr lang="en-US" sz="1300" spc="-30" dirty="0">
                <a:latin typeface="+mj-lt"/>
                <a:cs typeface="Arial"/>
              </a:rPr>
              <a:t> </a:t>
            </a:r>
            <a:r>
              <a:rPr lang="en-US" sz="1300" dirty="0">
                <a:latin typeface="+mj-lt"/>
                <a:cs typeface="Arial"/>
              </a:rPr>
              <a:t>road</a:t>
            </a:r>
            <a:r>
              <a:rPr lang="en-US" sz="1300" spc="-50" dirty="0">
                <a:latin typeface="+mj-lt"/>
                <a:cs typeface="Arial"/>
              </a:rPr>
              <a:t> </a:t>
            </a:r>
            <a:r>
              <a:rPr lang="en-US" sz="1300" dirty="0">
                <a:latin typeface="+mj-lt"/>
                <a:cs typeface="Arial"/>
              </a:rPr>
              <a:t>signs</a:t>
            </a:r>
            <a:r>
              <a:rPr lang="en-US" sz="1300" spc="-30" dirty="0">
                <a:latin typeface="+mj-lt"/>
                <a:cs typeface="Arial"/>
              </a:rPr>
              <a:t> </a:t>
            </a:r>
            <a:r>
              <a:rPr lang="en-US" sz="1300" dirty="0">
                <a:latin typeface="+mj-lt"/>
                <a:cs typeface="Arial"/>
              </a:rPr>
              <a:t>and</a:t>
            </a:r>
            <a:r>
              <a:rPr lang="en-US" sz="1300" spc="-45" dirty="0">
                <a:latin typeface="+mj-lt"/>
                <a:cs typeface="Arial"/>
              </a:rPr>
              <a:t> </a:t>
            </a:r>
            <a:r>
              <a:rPr lang="en-US" sz="1300" dirty="0">
                <a:latin typeface="+mj-lt"/>
                <a:cs typeface="Arial"/>
              </a:rPr>
              <a:t>adhere</a:t>
            </a:r>
            <a:r>
              <a:rPr lang="en-US" sz="1300" spc="-35" dirty="0">
                <a:latin typeface="+mj-lt"/>
                <a:cs typeface="Arial"/>
              </a:rPr>
              <a:t> </a:t>
            </a:r>
            <a:r>
              <a:rPr lang="en-US" sz="1300" dirty="0">
                <a:latin typeface="+mj-lt"/>
                <a:cs typeface="Arial"/>
              </a:rPr>
              <a:t>to</a:t>
            </a:r>
            <a:r>
              <a:rPr lang="en-US" sz="1300" spc="-50" dirty="0">
                <a:latin typeface="+mj-lt"/>
                <a:cs typeface="Arial"/>
              </a:rPr>
              <a:t> </a:t>
            </a:r>
            <a:r>
              <a:rPr lang="en-US" sz="1300" dirty="0">
                <a:latin typeface="+mj-lt"/>
                <a:cs typeface="Arial"/>
              </a:rPr>
              <a:t>all</a:t>
            </a:r>
            <a:r>
              <a:rPr lang="en-US" sz="1300" spc="-15" dirty="0">
                <a:latin typeface="+mj-lt"/>
                <a:cs typeface="Arial"/>
              </a:rPr>
              <a:t> </a:t>
            </a:r>
            <a:r>
              <a:rPr lang="en-US" sz="1300" dirty="0">
                <a:latin typeface="+mj-lt"/>
                <a:cs typeface="Arial"/>
              </a:rPr>
              <a:t>traffic</a:t>
            </a:r>
            <a:r>
              <a:rPr lang="en-US" sz="1300" spc="-55" dirty="0">
                <a:latin typeface="+mj-lt"/>
                <a:cs typeface="Arial"/>
              </a:rPr>
              <a:t> </a:t>
            </a:r>
            <a:r>
              <a:rPr lang="en-US" sz="1300" dirty="0">
                <a:latin typeface="+mj-lt"/>
                <a:cs typeface="Arial"/>
              </a:rPr>
              <a:t>lights.</a:t>
            </a:r>
            <a:r>
              <a:rPr lang="en-US" sz="1300" spc="210" dirty="0">
                <a:latin typeface="+mj-lt"/>
                <a:cs typeface="Arial"/>
              </a:rPr>
              <a:t> </a:t>
            </a:r>
            <a:r>
              <a:rPr lang="en-US" sz="1300" dirty="0">
                <a:latin typeface="+mj-lt"/>
                <a:cs typeface="Arial"/>
              </a:rPr>
              <a:t>Both</a:t>
            </a:r>
            <a:r>
              <a:rPr lang="en-US" sz="1300" spc="-40" dirty="0">
                <a:latin typeface="+mj-lt"/>
                <a:cs typeface="Arial"/>
              </a:rPr>
              <a:t> </a:t>
            </a:r>
            <a:r>
              <a:rPr lang="en-US" sz="1300" dirty="0">
                <a:latin typeface="+mj-lt"/>
                <a:cs typeface="Arial"/>
              </a:rPr>
              <a:t>North</a:t>
            </a:r>
            <a:r>
              <a:rPr lang="en-US" sz="1300" spc="-35" dirty="0">
                <a:latin typeface="+mj-lt"/>
                <a:cs typeface="Arial"/>
              </a:rPr>
              <a:t> </a:t>
            </a:r>
            <a:r>
              <a:rPr lang="en-US" sz="1300" dirty="0">
                <a:latin typeface="+mj-lt"/>
                <a:cs typeface="Arial"/>
              </a:rPr>
              <a:t>and</a:t>
            </a:r>
            <a:r>
              <a:rPr lang="en-US" sz="1300" spc="-45" dirty="0">
                <a:latin typeface="+mj-lt"/>
                <a:cs typeface="Arial"/>
              </a:rPr>
              <a:t> </a:t>
            </a:r>
            <a:r>
              <a:rPr lang="en-US" sz="1300" dirty="0">
                <a:latin typeface="+mj-lt"/>
                <a:cs typeface="Arial"/>
              </a:rPr>
              <a:t>South</a:t>
            </a:r>
            <a:r>
              <a:rPr lang="en-US" sz="1300" spc="-35" dirty="0">
                <a:latin typeface="+mj-lt"/>
                <a:cs typeface="Arial"/>
              </a:rPr>
              <a:t> </a:t>
            </a:r>
            <a:r>
              <a:rPr lang="en-US" sz="1300" dirty="0">
                <a:latin typeface="+mj-lt"/>
                <a:cs typeface="Arial"/>
              </a:rPr>
              <a:t>Bound</a:t>
            </a:r>
            <a:r>
              <a:rPr lang="en-US" sz="1300" spc="-50" dirty="0">
                <a:latin typeface="+mj-lt"/>
                <a:cs typeface="Arial"/>
              </a:rPr>
              <a:t> </a:t>
            </a:r>
            <a:r>
              <a:rPr lang="en-US" sz="1300" dirty="0">
                <a:latin typeface="+mj-lt"/>
                <a:cs typeface="Arial"/>
              </a:rPr>
              <a:t>trucks</a:t>
            </a:r>
            <a:r>
              <a:rPr lang="en-US" sz="1300" spc="-25" dirty="0">
                <a:latin typeface="+mj-lt"/>
                <a:cs typeface="Arial"/>
              </a:rPr>
              <a:t> </a:t>
            </a:r>
            <a:r>
              <a:rPr lang="en-US" sz="1300" b="1" dirty="0">
                <a:solidFill>
                  <a:schemeClr val="tx1"/>
                </a:solidFill>
                <a:latin typeface="+mj-lt"/>
                <a:cs typeface="Arial"/>
              </a:rPr>
              <a:t>must</a:t>
            </a:r>
            <a:r>
              <a:rPr lang="en-US" sz="1300" b="1" spc="-35" dirty="0">
                <a:solidFill>
                  <a:schemeClr val="tx1"/>
                </a:solidFill>
                <a:latin typeface="+mj-lt"/>
                <a:cs typeface="Arial"/>
              </a:rPr>
              <a:t> </a:t>
            </a:r>
            <a:r>
              <a:rPr lang="en-US" sz="1300" b="1" spc="-35" dirty="0">
                <a:latin typeface="+mj-lt"/>
                <a:cs typeface="Arial"/>
              </a:rPr>
              <a:t>s</a:t>
            </a:r>
            <a:r>
              <a:rPr lang="en-US" sz="1300" b="1" dirty="0">
                <a:solidFill>
                  <a:schemeClr val="tx1"/>
                </a:solidFill>
                <a:latin typeface="+mj-lt"/>
                <a:cs typeface="Arial"/>
              </a:rPr>
              <a:t>top</a:t>
            </a:r>
            <a:r>
              <a:rPr lang="en-US" sz="1300" b="1" spc="-25" dirty="0">
                <a:solidFill>
                  <a:schemeClr val="tx1"/>
                </a:solidFill>
                <a:latin typeface="+mj-lt"/>
                <a:cs typeface="Arial"/>
              </a:rPr>
              <a:t> </a:t>
            </a:r>
            <a:r>
              <a:rPr lang="en-US" sz="1300" dirty="0">
                <a:latin typeface="+mj-lt"/>
                <a:cs typeface="Arial"/>
              </a:rPr>
              <a:t>at</a:t>
            </a:r>
            <a:r>
              <a:rPr lang="en-US" sz="1300" spc="-40" dirty="0">
                <a:latin typeface="+mj-lt"/>
                <a:cs typeface="Arial"/>
              </a:rPr>
              <a:t> </a:t>
            </a:r>
            <a:r>
              <a:rPr lang="en-US" sz="1300" dirty="0">
                <a:latin typeface="+mj-lt"/>
                <a:cs typeface="Arial"/>
              </a:rPr>
              <a:t>red</a:t>
            </a:r>
            <a:r>
              <a:rPr lang="en-US" sz="1300" spc="-40" dirty="0">
                <a:latin typeface="+mj-lt"/>
                <a:cs typeface="Arial"/>
              </a:rPr>
              <a:t> </a:t>
            </a:r>
            <a:r>
              <a:rPr lang="en-US" sz="1300" spc="-10" dirty="0">
                <a:latin typeface="+mj-lt"/>
                <a:cs typeface="Arial"/>
              </a:rPr>
              <a:t>flashing</a:t>
            </a:r>
            <a:r>
              <a:rPr lang="en-US" sz="1300" spc="-45" dirty="0">
                <a:latin typeface="+mj-lt"/>
                <a:cs typeface="Arial"/>
              </a:rPr>
              <a:t> </a:t>
            </a:r>
            <a:r>
              <a:rPr lang="en-US" sz="1300" dirty="0">
                <a:latin typeface="+mj-lt"/>
                <a:cs typeface="Arial"/>
              </a:rPr>
              <a:t>lights</a:t>
            </a:r>
            <a:r>
              <a:rPr lang="en-US" sz="1300" spc="-25" dirty="0">
                <a:latin typeface="+mj-lt"/>
                <a:cs typeface="Arial"/>
              </a:rPr>
              <a:t> </a:t>
            </a:r>
            <a:r>
              <a:rPr lang="en-US" sz="1300" dirty="0">
                <a:latin typeface="+mj-lt"/>
                <a:cs typeface="Arial"/>
              </a:rPr>
              <a:t>on</a:t>
            </a:r>
            <a:r>
              <a:rPr lang="en-US" sz="1300" spc="-45" dirty="0">
                <a:latin typeface="+mj-lt"/>
                <a:cs typeface="Arial"/>
              </a:rPr>
              <a:t> </a:t>
            </a:r>
            <a:r>
              <a:rPr lang="en-US" sz="1300" dirty="0">
                <a:latin typeface="+mj-lt"/>
                <a:cs typeface="Arial"/>
              </a:rPr>
              <a:t>Misery</a:t>
            </a:r>
            <a:r>
              <a:rPr lang="en-US" sz="1300" spc="-20" dirty="0">
                <a:latin typeface="+mj-lt"/>
                <a:cs typeface="Arial"/>
              </a:rPr>
              <a:t> </a:t>
            </a:r>
            <a:r>
              <a:rPr lang="en-US" sz="1300" dirty="0">
                <a:latin typeface="+mj-lt"/>
                <a:cs typeface="Arial"/>
              </a:rPr>
              <a:t>Road</a:t>
            </a:r>
            <a:r>
              <a:rPr lang="en-US" sz="1300" spc="-35" dirty="0">
                <a:latin typeface="+mj-lt"/>
                <a:cs typeface="Arial"/>
              </a:rPr>
              <a:t> </a:t>
            </a:r>
            <a:r>
              <a:rPr lang="en-US" sz="1300" dirty="0">
                <a:latin typeface="+mj-lt"/>
                <a:cs typeface="Arial"/>
              </a:rPr>
              <a:t>near</a:t>
            </a:r>
            <a:r>
              <a:rPr lang="en-US" sz="1300" spc="-40" dirty="0">
                <a:latin typeface="+mj-lt"/>
                <a:cs typeface="Arial"/>
              </a:rPr>
              <a:t> </a:t>
            </a:r>
            <a:r>
              <a:rPr lang="en-US" sz="1300" dirty="0">
                <a:latin typeface="+mj-lt"/>
                <a:cs typeface="Arial"/>
              </a:rPr>
              <a:t>the</a:t>
            </a:r>
            <a:r>
              <a:rPr lang="en-US" sz="1300" spc="-35" dirty="0">
                <a:latin typeface="+mj-lt"/>
                <a:cs typeface="Arial"/>
              </a:rPr>
              <a:t> </a:t>
            </a:r>
            <a:r>
              <a:rPr lang="en-US" sz="1300" dirty="0">
                <a:latin typeface="+mj-lt"/>
                <a:cs typeface="Arial"/>
              </a:rPr>
              <a:t>end</a:t>
            </a:r>
            <a:r>
              <a:rPr lang="en-US" sz="1300" spc="-50" dirty="0">
                <a:latin typeface="+mj-lt"/>
                <a:cs typeface="Arial"/>
              </a:rPr>
              <a:t> </a:t>
            </a:r>
            <a:r>
              <a:rPr lang="en-US" sz="1300" dirty="0">
                <a:latin typeface="+mj-lt"/>
                <a:cs typeface="Arial"/>
              </a:rPr>
              <a:t>of</a:t>
            </a:r>
            <a:r>
              <a:rPr lang="en-US" sz="1300" spc="-40" dirty="0">
                <a:latin typeface="+mj-lt"/>
                <a:cs typeface="Arial"/>
              </a:rPr>
              <a:t> </a:t>
            </a:r>
            <a:r>
              <a:rPr lang="en-US" sz="1300" dirty="0">
                <a:latin typeface="+mj-lt"/>
                <a:cs typeface="Arial"/>
              </a:rPr>
              <a:t>the</a:t>
            </a:r>
            <a:r>
              <a:rPr lang="en-US" sz="1300" spc="-50" dirty="0">
                <a:latin typeface="+mj-lt"/>
                <a:cs typeface="Arial"/>
              </a:rPr>
              <a:t> </a:t>
            </a:r>
            <a:r>
              <a:rPr lang="en-US" sz="1300" dirty="0">
                <a:latin typeface="+mj-lt"/>
                <a:cs typeface="Arial"/>
              </a:rPr>
              <a:t>runway</a:t>
            </a:r>
            <a:r>
              <a:rPr lang="en-US" sz="1300" spc="-20" dirty="0">
                <a:latin typeface="+mj-lt"/>
                <a:cs typeface="Arial"/>
              </a:rPr>
              <a:t> </a:t>
            </a:r>
            <a:r>
              <a:rPr lang="en-US" sz="1300" dirty="0">
                <a:latin typeface="+mj-lt"/>
                <a:cs typeface="Arial"/>
              </a:rPr>
              <a:t>when</a:t>
            </a:r>
            <a:r>
              <a:rPr lang="en-US" sz="1300" spc="-25" dirty="0">
                <a:latin typeface="+mj-lt"/>
                <a:cs typeface="Arial"/>
              </a:rPr>
              <a:t> </a:t>
            </a:r>
            <a:r>
              <a:rPr lang="en-US" sz="1300" spc="-10" dirty="0">
                <a:latin typeface="+mj-lt"/>
                <a:cs typeface="Arial"/>
              </a:rPr>
              <a:t>flashing.</a:t>
            </a:r>
          </a:p>
          <a:p>
            <a:pPr marL="355600" indent="-343535">
              <a:lnSpc>
                <a:spcPct val="100000"/>
              </a:lnSpc>
              <a:buAutoNum type="arabicPeriod"/>
              <a:tabLst>
                <a:tab pos="355600" algn="l"/>
                <a:tab pos="356235" algn="l"/>
              </a:tabLst>
            </a:pPr>
            <a:endParaRPr lang="en-US" sz="1300" spc="-10" dirty="0">
              <a:latin typeface="+mj-lt"/>
              <a:cs typeface="Arial"/>
            </a:endParaRPr>
          </a:p>
          <a:p>
            <a:pPr marL="355600" indent="-343535">
              <a:buFontTx/>
              <a:buAutoNum type="arabicPeriod"/>
              <a:tabLst>
                <a:tab pos="355600" algn="l"/>
                <a:tab pos="356235" algn="l"/>
              </a:tabLst>
            </a:pPr>
            <a:r>
              <a:rPr lang="en-US" sz="1300" dirty="0" err="1">
                <a:latin typeface="+mj-lt"/>
                <a:cs typeface="Arial"/>
              </a:rPr>
              <a:t>Prill</a:t>
            </a:r>
            <a:r>
              <a:rPr lang="en-US" sz="1300" spc="-30" dirty="0">
                <a:latin typeface="+mj-lt"/>
                <a:cs typeface="Arial"/>
              </a:rPr>
              <a:t> </a:t>
            </a:r>
            <a:r>
              <a:rPr lang="en-US" sz="1300" dirty="0">
                <a:latin typeface="+mj-lt"/>
                <a:cs typeface="Arial"/>
              </a:rPr>
              <a:t>carriers</a:t>
            </a:r>
            <a:r>
              <a:rPr lang="en-US" sz="1300" spc="-15" dirty="0">
                <a:latin typeface="+mj-lt"/>
                <a:cs typeface="Arial"/>
              </a:rPr>
              <a:t> </a:t>
            </a:r>
            <a:r>
              <a:rPr lang="en-US" sz="1300" dirty="0">
                <a:latin typeface="+mj-lt"/>
                <a:cs typeface="Arial"/>
              </a:rPr>
              <a:t>will</a:t>
            </a:r>
            <a:r>
              <a:rPr lang="en-US" sz="1300" spc="-5" dirty="0">
                <a:latin typeface="+mj-lt"/>
                <a:cs typeface="Arial"/>
              </a:rPr>
              <a:t> </a:t>
            </a:r>
            <a:r>
              <a:rPr lang="en-US" sz="1300" dirty="0">
                <a:latin typeface="+mj-lt"/>
                <a:cs typeface="Arial"/>
              </a:rPr>
              <a:t>be</a:t>
            </a:r>
            <a:r>
              <a:rPr lang="en-US" sz="1300" spc="-40" dirty="0">
                <a:latin typeface="+mj-lt"/>
                <a:cs typeface="Arial"/>
              </a:rPr>
              <a:t> </a:t>
            </a:r>
            <a:r>
              <a:rPr lang="en-US" sz="1300" dirty="0">
                <a:latin typeface="+mj-lt"/>
                <a:cs typeface="Arial"/>
              </a:rPr>
              <a:t>staged</a:t>
            </a:r>
            <a:r>
              <a:rPr lang="en-US" sz="1300" spc="-45" dirty="0">
                <a:latin typeface="+mj-lt"/>
                <a:cs typeface="Arial"/>
              </a:rPr>
              <a:t> </a:t>
            </a:r>
            <a:r>
              <a:rPr lang="en-US" sz="1300" dirty="0">
                <a:latin typeface="+mj-lt"/>
                <a:cs typeface="Arial"/>
              </a:rPr>
              <a:t>below</a:t>
            </a:r>
            <a:r>
              <a:rPr lang="en-US" sz="1300" spc="-45" dirty="0">
                <a:latin typeface="+mj-lt"/>
                <a:cs typeface="Arial"/>
              </a:rPr>
              <a:t> </a:t>
            </a:r>
            <a:r>
              <a:rPr lang="en-US" sz="1300" dirty="0">
                <a:latin typeface="+mj-lt"/>
                <a:cs typeface="Arial"/>
              </a:rPr>
              <a:t>Waste</a:t>
            </a:r>
            <a:r>
              <a:rPr lang="en-US" sz="1300" spc="-70" dirty="0">
                <a:latin typeface="+mj-lt"/>
                <a:cs typeface="Arial"/>
              </a:rPr>
              <a:t> </a:t>
            </a:r>
            <a:r>
              <a:rPr lang="en-US" sz="1300" spc="-10" dirty="0">
                <a:latin typeface="+mj-lt"/>
                <a:cs typeface="Arial"/>
              </a:rPr>
              <a:t>Management,</a:t>
            </a:r>
            <a:r>
              <a:rPr lang="en-US" sz="1300" spc="-45" dirty="0">
                <a:latin typeface="+mj-lt"/>
                <a:cs typeface="Arial"/>
              </a:rPr>
              <a:t> </a:t>
            </a:r>
            <a:r>
              <a:rPr lang="en-US" sz="1300" dirty="0">
                <a:latin typeface="+mj-lt"/>
                <a:cs typeface="Arial"/>
              </a:rPr>
              <a:t>not</a:t>
            </a:r>
            <a:r>
              <a:rPr lang="en-US" sz="1300" spc="-45" dirty="0">
                <a:latin typeface="+mj-lt"/>
                <a:cs typeface="Arial"/>
              </a:rPr>
              <a:t> </a:t>
            </a:r>
            <a:r>
              <a:rPr lang="en-US" sz="1300" dirty="0">
                <a:latin typeface="+mj-lt"/>
                <a:cs typeface="Arial"/>
              </a:rPr>
              <a:t>with</a:t>
            </a:r>
            <a:r>
              <a:rPr lang="en-US" sz="1300" spc="-15" dirty="0">
                <a:latin typeface="+mj-lt"/>
                <a:cs typeface="Arial"/>
              </a:rPr>
              <a:t> </a:t>
            </a:r>
            <a:r>
              <a:rPr lang="en-US" sz="1300" dirty="0">
                <a:latin typeface="+mj-lt"/>
                <a:cs typeface="Arial"/>
              </a:rPr>
              <a:t>diesel</a:t>
            </a:r>
            <a:r>
              <a:rPr lang="en-US" sz="1300" spc="-30" dirty="0">
                <a:latin typeface="+mj-lt"/>
                <a:cs typeface="Arial"/>
              </a:rPr>
              <a:t> </a:t>
            </a:r>
            <a:r>
              <a:rPr lang="en-US" sz="1300" spc="-10" dirty="0">
                <a:latin typeface="+mj-lt"/>
                <a:cs typeface="Arial"/>
              </a:rPr>
              <a:t>carriers</a:t>
            </a:r>
            <a:endParaRPr lang="en-US" sz="1300" dirty="0">
              <a:latin typeface="+mj-lt"/>
            </a:endParaRPr>
          </a:p>
          <a:p>
            <a:endParaRPr lang="en-US" dirty="0"/>
          </a:p>
        </p:txBody>
      </p:sp>
      <p:sp>
        <p:nvSpPr>
          <p:cNvPr id="9" name="TextBox 8">
            <a:extLst>
              <a:ext uri="{FF2B5EF4-FFF2-40B4-BE49-F238E27FC236}">
                <a16:creationId xmlns:a16="http://schemas.microsoft.com/office/drawing/2014/main" id="{185D0751-F695-8454-D0BB-B8327C4EB4AF}"/>
              </a:ext>
            </a:extLst>
          </p:cNvPr>
          <p:cNvSpPr txBox="1"/>
          <p:nvPr/>
        </p:nvSpPr>
        <p:spPr>
          <a:xfrm>
            <a:off x="6472214" y="1143994"/>
            <a:ext cx="5562601" cy="5924699"/>
          </a:xfrm>
          <a:prstGeom prst="rect">
            <a:avLst/>
          </a:prstGeom>
          <a:noFill/>
        </p:spPr>
        <p:txBody>
          <a:bodyPr wrap="square" rtlCol="0">
            <a:spAutoFit/>
          </a:bodyPr>
          <a:lstStyle/>
          <a:p>
            <a:pPr marL="342900" indent="-342900">
              <a:buFont typeface="+mj-lt"/>
              <a:buAutoNum type="arabicPeriod" startAt="8"/>
            </a:pPr>
            <a:r>
              <a:rPr lang="en-US" sz="1300" spc="-10" dirty="0">
                <a:latin typeface="+mj-lt"/>
                <a:cs typeface="Arial"/>
              </a:rPr>
              <a:t>Outbound</a:t>
            </a:r>
            <a:r>
              <a:rPr lang="en-US" sz="1300" spc="-40" dirty="0">
                <a:latin typeface="+mj-lt"/>
                <a:cs typeface="Arial"/>
              </a:rPr>
              <a:t> </a:t>
            </a:r>
            <a:r>
              <a:rPr lang="en-US" sz="1300" dirty="0">
                <a:latin typeface="+mj-lt"/>
                <a:cs typeface="Arial"/>
              </a:rPr>
              <a:t>or</a:t>
            </a:r>
            <a:r>
              <a:rPr lang="en-US" sz="1300" spc="-10" dirty="0">
                <a:latin typeface="+mj-lt"/>
                <a:cs typeface="Arial"/>
              </a:rPr>
              <a:t> inbound</a:t>
            </a:r>
            <a:r>
              <a:rPr lang="en-US" sz="1300" spc="-20" dirty="0">
                <a:latin typeface="+mj-lt"/>
                <a:cs typeface="Arial"/>
              </a:rPr>
              <a:t> </a:t>
            </a:r>
            <a:r>
              <a:rPr lang="en-US" sz="1300" dirty="0">
                <a:latin typeface="+mj-lt"/>
                <a:cs typeface="Arial"/>
              </a:rPr>
              <a:t>trucks</a:t>
            </a:r>
            <a:r>
              <a:rPr lang="en-US" sz="1300" spc="-30" dirty="0">
                <a:latin typeface="+mj-lt"/>
                <a:cs typeface="Arial"/>
              </a:rPr>
              <a:t> </a:t>
            </a:r>
            <a:r>
              <a:rPr lang="en-US" sz="1300" dirty="0">
                <a:latin typeface="+mj-lt"/>
                <a:cs typeface="Arial"/>
              </a:rPr>
              <a:t>must</a:t>
            </a:r>
            <a:r>
              <a:rPr lang="en-US" sz="1300" spc="-40" dirty="0">
                <a:latin typeface="+mj-lt"/>
                <a:cs typeface="Arial"/>
              </a:rPr>
              <a:t> </a:t>
            </a:r>
            <a:r>
              <a:rPr lang="en-US" sz="1300" dirty="0">
                <a:latin typeface="+mj-lt"/>
                <a:cs typeface="Arial"/>
              </a:rPr>
              <a:t>park</a:t>
            </a:r>
            <a:r>
              <a:rPr lang="en-US" sz="1300" spc="-15" dirty="0">
                <a:latin typeface="+mj-lt"/>
                <a:cs typeface="Arial"/>
              </a:rPr>
              <a:t> </a:t>
            </a:r>
            <a:r>
              <a:rPr lang="en-US" sz="1300" dirty="0">
                <a:latin typeface="+mj-lt"/>
                <a:cs typeface="Arial"/>
              </a:rPr>
              <a:t>in</a:t>
            </a:r>
            <a:r>
              <a:rPr lang="en-US" sz="1300" spc="-5" dirty="0">
                <a:latin typeface="+mj-lt"/>
                <a:cs typeface="Arial"/>
              </a:rPr>
              <a:t> </a:t>
            </a:r>
            <a:r>
              <a:rPr lang="en-US" sz="1300" dirty="0">
                <a:latin typeface="+mj-lt"/>
                <a:cs typeface="Arial"/>
              </a:rPr>
              <a:t>the</a:t>
            </a:r>
            <a:r>
              <a:rPr lang="en-US" sz="1300" spc="-25" dirty="0">
                <a:latin typeface="+mj-lt"/>
                <a:cs typeface="Arial"/>
              </a:rPr>
              <a:t> </a:t>
            </a:r>
            <a:r>
              <a:rPr lang="en-US" sz="1300" spc="-10" dirty="0">
                <a:latin typeface="+mj-lt"/>
                <a:cs typeface="Arial"/>
              </a:rPr>
              <a:t>designated</a:t>
            </a:r>
            <a:r>
              <a:rPr lang="en-US" sz="1300" spc="-30" dirty="0">
                <a:latin typeface="+mj-lt"/>
                <a:cs typeface="Arial"/>
              </a:rPr>
              <a:t> </a:t>
            </a:r>
            <a:r>
              <a:rPr lang="en-US" sz="1300" spc="-10" dirty="0">
                <a:latin typeface="+mj-lt"/>
                <a:cs typeface="Arial"/>
              </a:rPr>
              <a:t>areas.</a:t>
            </a:r>
          </a:p>
          <a:p>
            <a:pPr marL="342900" indent="-342900">
              <a:buFont typeface="+mj-lt"/>
              <a:buAutoNum type="arabicPeriod" startAt="8"/>
            </a:pPr>
            <a:endParaRPr lang="en-US" sz="1300" spc="-10" dirty="0">
              <a:latin typeface="+mj-lt"/>
              <a:cs typeface="Arial"/>
            </a:endParaRPr>
          </a:p>
          <a:p>
            <a:pPr marL="342900" indent="-342900">
              <a:buFont typeface="+mj-lt"/>
              <a:buAutoNum type="arabicPeriod" startAt="8"/>
            </a:pPr>
            <a:r>
              <a:rPr lang="en-US" sz="1300" spc="-10" dirty="0">
                <a:latin typeface="+mj-lt"/>
                <a:cs typeface="Arial"/>
              </a:rPr>
              <a:t>Once exiting the vehicle, </a:t>
            </a:r>
            <a:r>
              <a:rPr lang="en-US" sz="1300" b="1" spc="-10" dirty="0">
                <a:latin typeface="+mj-lt"/>
                <a:cs typeface="Arial"/>
              </a:rPr>
              <a:t>you must wear your PPE</a:t>
            </a:r>
            <a:r>
              <a:rPr lang="en-US" sz="1300" spc="-10" dirty="0">
                <a:latin typeface="+mj-lt"/>
                <a:cs typeface="Arial"/>
              </a:rPr>
              <a:t> including, hard hat, reflective vest, gloves, safety glasses/goggles, steel toes and especially ice grips on boots and winter gear.</a:t>
            </a:r>
          </a:p>
          <a:p>
            <a:pPr marL="342900" indent="-342900">
              <a:buFont typeface="+mj-lt"/>
              <a:buAutoNum type="arabicPeriod" startAt="8"/>
            </a:pPr>
            <a:endParaRPr lang="en-US" sz="1300" spc="-10" dirty="0">
              <a:latin typeface="+mj-lt"/>
              <a:cs typeface="Arial"/>
            </a:endParaRPr>
          </a:p>
          <a:p>
            <a:pPr marL="342900" indent="-342900">
              <a:buFont typeface="+mj-lt"/>
              <a:buAutoNum type="arabicPeriod" startAt="8"/>
            </a:pPr>
            <a:r>
              <a:rPr lang="en-US" sz="1300" spc="-10" dirty="0">
                <a:latin typeface="+mj-lt"/>
                <a:cs typeface="Arial"/>
              </a:rPr>
              <a:t>All drivers are to maintain a copy of the </a:t>
            </a:r>
            <a:r>
              <a:rPr lang="en-US" sz="1300" b="1" spc="-10" dirty="0">
                <a:latin typeface="+mj-lt"/>
                <a:cs typeface="Arial"/>
              </a:rPr>
              <a:t>personal safety card </a:t>
            </a:r>
            <a:r>
              <a:rPr lang="en-US" sz="1300" spc="-10" dirty="0">
                <a:latin typeface="+mj-lt"/>
                <a:cs typeface="Arial"/>
              </a:rPr>
              <a:t>(PSC) with     them and make it available for review upon request by any Burgundy representative. This card will be provided to each driver on their first trip to site and must remain with you for the rest of the 2023 Winter Road season. If you lose it, please make sure to ask for a replacement right away.</a:t>
            </a:r>
          </a:p>
          <a:p>
            <a:endParaRPr lang="en-US" sz="1300" spc="-10" dirty="0">
              <a:latin typeface="+mj-lt"/>
              <a:cs typeface="Arial"/>
            </a:endParaRPr>
          </a:p>
          <a:p>
            <a:pPr marL="355600" indent="-343535">
              <a:lnSpc>
                <a:spcPct val="100000"/>
              </a:lnSpc>
              <a:buAutoNum type="arabicPeriod" startAt="11"/>
              <a:tabLst>
                <a:tab pos="355600" algn="l"/>
                <a:tab pos="356235" algn="l"/>
              </a:tabLst>
            </a:pPr>
            <a:r>
              <a:rPr lang="en-US" sz="1300" dirty="0">
                <a:latin typeface="+mj-lt"/>
                <a:cs typeface="Arial"/>
              </a:rPr>
              <a:t>Chock</a:t>
            </a:r>
            <a:r>
              <a:rPr lang="en-US" sz="1300" spc="-45" dirty="0">
                <a:latin typeface="+mj-lt"/>
                <a:cs typeface="Arial"/>
              </a:rPr>
              <a:t> </a:t>
            </a:r>
            <a:r>
              <a:rPr lang="en-US" sz="1300" dirty="0">
                <a:latin typeface="+mj-lt"/>
                <a:cs typeface="Arial"/>
              </a:rPr>
              <a:t>your vehicle</a:t>
            </a:r>
            <a:r>
              <a:rPr lang="en-US" sz="1300" spc="-30" dirty="0">
                <a:latin typeface="+mj-lt"/>
                <a:cs typeface="Arial"/>
              </a:rPr>
              <a:t> </a:t>
            </a:r>
            <a:r>
              <a:rPr lang="en-US" sz="1300" dirty="0">
                <a:latin typeface="+mj-lt"/>
                <a:cs typeface="Arial"/>
              </a:rPr>
              <a:t>if</a:t>
            </a:r>
            <a:r>
              <a:rPr lang="en-US" sz="1300" spc="-25" dirty="0">
                <a:latin typeface="+mj-lt"/>
                <a:cs typeface="Arial"/>
              </a:rPr>
              <a:t> </a:t>
            </a:r>
            <a:r>
              <a:rPr lang="en-US" sz="1300" dirty="0">
                <a:latin typeface="+mj-lt"/>
                <a:cs typeface="Arial"/>
              </a:rPr>
              <a:t>you</a:t>
            </a:r>
            <a:r>
              <a:rPr lang="en-US" sz="1300" spc="-20" dirty="0">
                <a:latin typeface="+mj-lt"/>
                <a:cs typeface="Arial"/>
              </a:rPr>
              <a:t> </a:t>
            </a:r>
            <a:r>
              <a:rPr lang="en-US" sz="1300" dirty="0">
                <a:latin typeface="+mj-lt"/>
                <a:cs typeface="Arial"/>
              </a:rPr>
              <a:t>are</a:t>
            </a:r>
            <a:r>
              <a:rPr lang="en-US" sz="1300" spc="-35" dirty="0">
                <a:latin typeface="+mj-lt"/>
                <a:cs typeface="Arial"/>
              </a:rPr>
              <a:t> </a:t>
            </a:r>
            <a:r>
              <a:rPr lang="en-US" sz="1300" dirty="0">
                <a:latin typeface="+mj-lt"/>
                <a:cs typeface="Arial"/>
              </a:rPr>
              <a:t>not</a:t>
            </a:r>
            <a:r>
              <a:rPr lang="en-US" sz="1300" spc="-45" dirty="0">
                <a:latin typeface="+mj-lt"/>
                <a:cs typeface="Arial"/>
              </a:rPr>
              <a:t> </a:t>
            </a:r>
            <a:r>
              <a:rPr lang="en-US" sz="1300" spc="-10" dirty="0">
                <a:latin typeface="+mj-lt"/>
                <a:cs typeface="Arial"/>
              </a:rPr>
              <a:t>behind</a:t>
            </a:r>
            <a:r>
              <a:rPr lang="en-US" sz="1300" spc="-45" dirty="0">
                <a:latin typeface="+mj-lt"/>
                <a:cs typeface="Arial"/>
              </a:rPr>
              <a:t> </a:t>
            </a:r>
            <a:r>
              <a:rPr lang="en-US" sz="1300" dirty="0">
                <a:latin typeface="+mj-lt"/>
                <a:cs typeface="Arial"/>
              </a:rPr>
              <a:t>the</a:t>
            </a:r>
            <a:r>
              <a:rPr lang="en-US" sz="1300" spc="-50" dirty="0">
                <a:latin typeface="+mj-lt"/>
                <a:cs typeface="Arial"/>
              </a:rPr>
              <a:t> </a:t>
            </a:r>
            <a:r>
              <a:rPr lang="en-US" sz="1300" dirty="0">
                <a:latin typeface="+mj-lt"/>
                <a:cs typeface="Arial"/>
              </a:rPr>
              <a:t>wheel.</a:t>
            </a:r>
            <a:r>
              <a:rPr lang="en-US" sz="1300" spc="225" dirty="0">
                <a:latin typeface="+mj-lt"/>
                <a:cs typeface="Arial"/>
              </a:rPr>
              <a:t> </a:t>
            </a:r>
            <a:r>
              <a:rPr lang="en-US" sz="1300" dirty="0">
                <a:latin typeface="+mj-lt"/>
                <a:cs typeface="Arial"/>
              </a:rPr>
              <a:t>Use</a:t>
            </a:r>
            <a:r>
              <a:rPr lang="en-US" sz="1300" spc="-35" dirty="0">
                <a:latin typeface="+mj-lt"/>
                <a:cs typeface="Arial"/>
              </a:rPr>
              <a:t> </a:t>
            </a:r>
            <a:r>
              <a:rPr lang="en-US" sz="1300" dirty="0">
                <a:latin typeface="+mj-lt"/>
                <a:cs typeface="Arial"/>
              </a:rPr>
              <a:t>‘true’</a:t>
            </a:r>
            <a:r>
              <a:rPr lang="en-US" sz="1300" spc="-35" dirty="0">
                <a:latin typeface="+mj-lt"/>
                <a:cs typeface="Arial"/>
              </a:rPr>
              <a:t> </a:t>
            </a:r>
            <a:r>
              <a:rPr lang="en-US" sz="1300" dirty="0">
                <a:latin typeface="+mj-lt"/>
                <a:cs typeface="Arial"/>
              </a:rPr>
              <a:t>wheel</a:t>
            </a:r>
            <a:r>
              <a:rPr lang="en-US" sz="1300" spc="-30" dirty="0">
                <a:latin typeface="+mj-lt"/>
                <a:cs typeface="Arial"/>
              </a:rPr>
              <a:t> </a:t>
            </a:r>
            <a:r>
              <a:rPr lang="en-US" sz="1300" dirty="0">
                <a:latin typeface="+mj-lt"/>
                <a:cs typeface="Arial"/>
              </a:rPr>
              <a:t>chock</a:t>
            </a:r>
            <a:r>
              <a:rPr lang="en-US" sz="1300" spc="-40" dirty="0">
                <a:latin typeface="+mj-lt"/>
                <a:cs typeface="Arial"/>
              </a:rPr>
              <a:t> </a:t>
            </a:r>
            <a:r>
              <a:rPr lang="en-US" sz="1300" dirty="0">
                <a:latin typeface="+mj-lt"/>
                <a:cs typeface="Arial"/>
              </a:rPr>
              <a:t>blocks</a:t>
            </a:r>
            <a:r>
              <a:rPr lang="en-US" sz="1300" spc="-55" dirty="0">
                <a:latin typeface="+mj-lt"/>
                <a:cs typeface="Arial"/>
              </a:rPr>
              <a:t> </a:t>
            </a:r>
            <a:r>
              <a:rPr lang="en-US" sz="1300" dirty="0">
                <a:latin typeface="+mj-lt"/>
                <a:cs typeface="Arial"/>
              </a:rPr>
              <a:t>only,</a:t>
            </a:r>
            <a:r>
              <a:rPr lang="en-US" sz="1300" spc="-10" dirty="0">
                <a:latin typeface="+mj-lt"/>
                <a:cs typeface="Arial"/>
              </a:rPr>
              <a:t> </a:t>
            </a:r>
            <a:r>
              <a:rPr lang="en-US" sz="1300" dirty="0">
                <a:latin typeface="+mj-lt"/>
                <a:cs typeface="Arial"/>
              </a:rPr>
              <a:t>no</a:t>
            </a:r>
            <a:r>
              <a:rPr lang="en-US" sz="1300" spc="-40" dirty="0">
                <a:latin typeface="+mj-lt"/>
                <a:cs typeface="Arial"/>
              </a:rPr>
              <a:t> </a:t>
            </a:r>
            <a:r>
              <a:rPr lang="en-US" sz="1300" dirty="0">
                <a:latin typeface="+mj-lt"/>
                <a:cs typeface="Arial"/>
              </a:rPr>
              <a:t>rocks</a:t>
            </a:r>
            <a:r>
              <a:rPr lang="en-US" sz="1300" spc="-55" dirty="0">
                <a:latin typeface="+mj-lt"/>
                <a:cs typeface="Arial"/>
              </a:rPr>
              <a:t> </a:t>
            </a:r>
            <a:r>
              <a:rPr lang="en-US" sz="1300" dirty="0">
                <a:latin typeface="+mj-lt"/>
                <a:cs typeface="Arial"/>
              </a:rPr>
              <a:t>or</a:t>
            </a:r>
            <a:r>
              <a:rPr lang="en-US" sz="1300" spc="-45" dirty="0">
                <a:latin typeface="+mj-lt"/>
                <a:cs typeface="Arial"/>
              </a:rPr>
              <a:t> </a:t>
            </a:r>
            <a:r>
              <a:rPr lang="en-US" sz="1300" dirty="0">
                <a:latin typeface="+mj-lt"/>
                <a:cs typeface="Arial"/>
              </a:rPr>
              <a:t>logs.</a:t>
            </a:r>
            <a:r>
              <a:rPr lang="en-US" sz="1300" spc="-35" dirty="0">
                <a:latin typeface="+mj-lt"/>
                <a:cs typeface="Arial"/>
              </a:rPr>
              <a:t> </a:t>
            </a:r>
            <a:r>
              <a:rPr lang="en-US" sz="1300" dirty="0">
                <a:latin typeface="+mj-lt"/>
                <a:cs typeface="Arial"/>
              </a:rPr>
              <a:t>Wheel</a:t>
            </a:r>
            <a:r>
              <a:rPr lang="en-US" sz="1300" spc="-65" dirty="0">
                <a:latin typeface="+mj-lt"/>
                <a:cs typeface="Arial"/>
              </a:rPr>
              <a:t> </a:t>
            </a:r>
            <a:r>
              <a:rPr lang="en-US" sz="1300" dirty="0">
                <a:latin typeface="+mj-lt"/>
                <a:cs typeface="Arial"/>
              </a:rPr>
              <a:t>Chocks</a:t>
            </a:r>
            <a:r>
              <a:rPr lang="en-US" sz="1300" spc="-55" dirty="0">
                <a:latin typeface="+mj-lt"/>
                <a:cs typeface="Arial"/>
              </a:rPr>
              <a:t> </a:t>
            </a:r>
            <a:r>
              <a:rPr lang="en-US" sz="1300" dirty="0">
                <a:latin typeface="+mj-lt"/>
                <a:cs typeface="Arial"/>
              </a:rPr>
              <a:t>must</a:t>
            </a:r>
            <a:r>
              <a:rPr lang="en-US" sz="1300" spc="-15" dirty="0">
                <a:latin typeface="+mj-lt"/>
                <a:cs typeface="Arial"/>
              </a:rPr>
              <a:t> </a:t>
            </a:r>
            <a:r>
              <a:rPr lang="en-US" sz="1300" dirty="0">
                <a:latin typeface="+mj-lt"/>
                <a:cs typeface="Arial"/>
              </a:rPr>
              <a:t>be</a:t>
            </a:r>
            <a:r>
              <a:rPr lang="en-US" sz="1300" spc="-50" dirty="0">
                <a:latin typeface="+mj-lt"/>
                <a:cs typeface="Arial"/>
              </a:rPr>
              <a:t> </a:t>
            </a:r>
            <a:r>
              <a:rPr lang="en-US" sz="1300" dirty="0">
                <a:latin typeface="+mj-lt"/>
                <a:cs typeface="Arial"/>
              </a:rPr>
              <a:t>placed</a:t>
            </a:r>
            <a:r>
              <a:rPr lang="en-US" sz="1300" spc="-35" dirty="0">
                <a:latin typeface="+mj-lt"/>
                <a:cs typeface="Arial"/>
              </a:rPr>
              <a:t> </a:t>
            </a:r>
            <a:r>
              <a:rPr lang="en-US" sz="1300" b="1" dirty="0">
                <a:latin typeface="+mj-lt"/>
                <a:cs typeface="Arial"/>
              </a:rPr>
              <a:t>snuggly</a:t>
            </a:r>
            <a:r>
              <a:rPr lang="en-US" sz="1300" b="1" spc="-30" dirty="0">
                <a:latin typeface="+mj-lt"/>
                <a:cs typeface="Arial"/>
              </a:rPr>
              <a:t> </a:t>
            </a:r>
            <a:r>
              <a:rPr lang="en-US" sz="1300" dirty="0">
                <a:latin typeface="+mj-lt"/>
                <a:cs typeface="Arial"/>
              </a:rPr>
              <a:t>under</a:t>
            </a:r>
            <a:r>
              <a:rPr lang="en-US" sz="1300" spc="-50" dirty="0">
                <a:latin typeface="+mj-lt"/>
                <a:cs typeface="Arial"/>
              </a:rPr>
              <a:t> </a:t>
            </a:r>
            <a:r>
              <a:rPr lang="en-US" sz="1300" dirty="0">
                <a:latin typeface="+mj-lt"/>
                <a:cs typeface="Arial"/>
              </a:rPr>
              <a:t>the</a:t>
            </a:r>
            <a:r>
              <a:rPr lang="en-US" sz="1300" spc="-35" dirty="0">
                <a:latin typeface="+mj-lt"/>
                <a:cs typeface="Arial"/>
              </a:rPr>
              <a:t> </a:t>
            </a:r>
            <a:r>
              <a:rPr lang="en-US" sz="1300" dirty="0">
                <a:latin typeface="+mj-lt"/>
                <a:cs typeface="Arial"/>
              </a:rPr>
              <a:t>tractor</a:t>
            </a:r>
            <a:r>
              <a:rPr lang="en-US" sz="1300" spc="-45" dirty="0">
                <a:latin typeface="+mj-lt"/>
                <a:cs typeface="Arial"/>
              </a:rPr>
              <a:t> </a:t>
            </a:r>
            <a:r>
              <a:rPr lang="en-US" sz="1300" spc="-10" dirty="0">
                <a:latin typeface="+mj-lt"/>
                <a:cs typeface="Arial"/>
              </a:rPr>
              <a:t>tires.</a:t>
            </a:r>
            <a:endParaRPr lang="en-US" sz="1300" dirty="0">
              <a:latin typeface="+mj-lt"/>
              <a:cs typeface="Arial"/>
            </a:endParaRPr>
          </a:p>
          <a:p>
            <a:pPr>
              <a:lnSpc>
                <a:spcPct val="100000"/>
              </a:lnSpc>
              <a:spcBef>
                <a:spcPts val="30"/>
              </a:spcBef>
              <a:buAutoNum type="arabicPeriod" startAt="11"/>
            </a:pPr>
            <a:endParaRPr lang="en-US" sz="1300" dirty="0">
              <a:latin typeface="+mj-lt"/>
              <a:cs typeface="Arial"/>
            </a:endParaRPr>
          </a:p>
          <a:p>
            <a:pPr marL="355600" indent="-343535">
              <a:lnSpc>
                <a:spcPct val="100000"/>
              </a:lnSpc>
              <a:buAutoNum type="arabicPeriod" startAt="11"/>
              <a:tabLst>
                <a:tab pos="355600" algn="l"/>
                <a:tab pos="356235" algn="l"/>
              </a:tabLst>
            </a:pPr>
            <a:r>
              <a:rPr lang="en-US" sz="1300" dirty="0">
                <a:latin typeface="+mj-lt"/>
                <a:cs typeface="Arial"/>
              </a:rPr>
              <a:t>All</a:t>
            </a:r>
            <a:r>
              <a:rPr lang="en-US" sz="1300" spc="-5" dirty="0">
                <a:latin typeface="+mj-lt"/>
                <a:cs typeface="Arial"/>
              </a:rPr>
              <a:t> </a:t>
            </a:r>
            <a:r>
              <a:rPr lang="en-US" sz="1300" spc="-10" dirty="0">
                <a:latin typeface="+mj-lt"/>
                <a:cs typeface="Arial"/>
              </a:rPr>
              <a:t>garbage</a:t>
            </a:r>
            <a:r>
              <a:rPr lang="en-US" sz="1300" spc="-40" dirty="0">
                <a:latin typeface="+mj-lt"/>
                <a:cs typeface="Arial"/>
              </a:rPr>
              <a:t> </a:t>
            </a:r>
            <a:r>
              <a:rPr lang="en-US" sz="1300" dirty="0">
                <a:latin typeface="+mj-lt"/>
                <a:cs typeface="Arial"/>
              </a:rPr>
              <a:t>from</a:t>
            </a:r>
            <a:r>
              <a:rPr lang="en-US" sz="1300" spc="-35" dirty="0">
                <a:latin typeface="+mj-lt"/>
                <a:cs typeface="Arial"/>
              </a:rPr>
              <a:t> </a:t>
            </a:r>
            <a:r>
              <a:rPr lang="en-US" sz="1300" dirty="0">
                <a:latin typeface="+mj-lt"/>
                <a:cs typeface="Arial"/>
              </a:rPr>
              <a:t>trucks</a:t>
            </a:r>
            <a:r>
              <a:rPr lang="en-US" sz="1300" spc="-40" dirty="0">
                <a:latin typeface="+mj-lt"/>
                <a:cs typeface="Arial"/>
              </a:rPr>
              <a:t> </a:t>
            </a:r>
            <a:r>
              <a:rPr lang="en-US" sz="1300" dirty="0">
                <a:latin typeface="+mj-lt"/>
                <a:cs typeface="Arial"/>
              </a:rPr>
              <a:t>must</a:t>
            </a:r>
            <a:r>
              <a:rPr lang="en-US" sz="1300" spc="-50" dirty="0">
                <a:latin typeface="+mj-lt"/>
                <a:cs typeface="Arial"/>
              </a:rPr>
              <a:t> </a:t>
            </a:r>
            <a:r>
              <a:rPr lang="en-US" sz="1300" dirty="0">
                <a:latin typeface="+mj-lt"/>
                <a:cs typeface="Arial"/>
              </a:rPr>
              <a:t>be</a:t>
            </a:r>
            <a:r>
              <a:rPr lang="en-US" sz="1300" spc="-25" dirty="0">
                <a:latin typeface="+mj-lt"/>
                <a:cs typeface="Arial"/>
              </a:rPr>
              <a:t> </a:t>
            </a:r>
            <a:r>
              <a:rPr lang="en-US" sz="1300" spc="-10" dirty="0">
                <a:latin typeface="+mj-lt"/>
                <a:cs typeface="Arial"/>
              </a:rPr>
              <a:t>disposed</a:t>
            </a:r>
            <a:r>
              <a:rPr lang="en-US" sz="1300" spc="-35" dirty="0">
                <a:latin typeface="+mj-lt"/>
                <a:cs typeface="Arial"/>
              </a:rPr>
              <a:t> </a:t>
            </a:r>
            <a:r>
              <a:rPr lang="en-US" sz="1300" dirty="0">
                <a:latin typeface="+mj-lt"/>
                <a:cs typeface="Arial"/>
              </a:rPr>
              <a:t>of</a:t>
            </a:r>
            <a:r>
              <a:rPr lang="en-US" sz="1300" spc="-30" dirty="0">
                <a:latin typeface="+mj-lt"/>
                <a:cs typeface="Arial"/>
              </a:rPr>
              <a:t> </a:t>
            </a:r>
            <a:r>
              <a:rPr lang="en-US" sz="1300" dirty="0">
                <a:latin typeface="+mj-lt"/>
                <a:cs typeface="Arial"/>
              </a:rPr>
              <a:t>in</a:t>
            </a:r>
            <a:r>
              <a:rPr lang="en-US" sz="1300" spc="-20" dirty="0">
                <a:latin typeface="+mj-lt"/>
                <a:cs typeface="Arial"/>
              </a:rPr>
              <a:t> </a:t>
            </a:r>
            <a:r>
              <a:rPr lang="en-US" sz="1300" dirty="0">
                <a:latin typeface="+mj-lt"/>
                <a:cs typeface="Arial"/>
              </a:rPr>
              <a:t>the</a:t>
            </a:r>
            <a:r>
              <a:rPr lang="en-US" sz="1300" spc="-30" dirty="0">
                <a:latin typeface="+mj-lt"/>
                <a:cs typeface="Arial"/>
              </a:rPr>
              <a:t> </a:t>
            </a:r>
            <a:r>
              <a:rPr lang="en-US" sz="1300" dirty="0">
                <a:latin typeface="+mj-lt"/>
                <a:cs typeface="Arial"/>
              </a:rPr>
              <a:t>proper</a:t>
            </a:r>
            <a:r>
              <a:rPr lang="en-US" sz="1300" spc="-30" dirty="0">
                <a:latin typeface="+mj-lt"/>
                <a:cs typeface="Arial"/>
              </a:rPr>
              <a:t> </a:t>
            </a:r>
            <a:r>
              <a:rPr lang="en-US" sz="1300" dirty="0">
                <a:latin typeface="+mj-lt"/>
                <a:cs typeface="Arial"/>
              </a:rPr>
              <a:t>waste</a:t>
            </a:r>
            <a:r>
              <a:rPr lang="en-US" sz="1300" spc="-15" dirty="0">
                <a:latin typeface="+mj-lt"/>
                <a:cs typeface="Arial"/>
              </a:rPr>
              <a:t> </a:t>
            </a:r>
            <a:r>
              <a:rPr lang="en-US" sz="1300" spc="-10" dirty="0">
                <a:latin typeface="+mj-lt"/>
                <a:cs typeface="Arial"/>
              </a:rPr>
              <a:t>bins.</a:t>
            </a:r>
            <a:endParaRPr lang="en-US" sz="1300" dirty="0">
              <a:latin typeface="+mj-lt"/>
              <a:cs typeface="Arial"/>
            </a:endParaRPr>
          </a:p>
          <a:p>
            <a:pPr>
              <a:lnSpc>
                <a:spcPct val="100000"/>
              </a:lnSpc>
              <a:spcBef>
                <a:spcPts val="15"/>
              </a:spcBef>
              <a:buAutoNum type="arabicPeriod" startAt="11"/>
            </a:pPr>
            <a:endParaRPr lang="en-US" sz="1300" dirty="0">
              <a:latin typeface="+mj-lt"/>
              <a:cs typeface="Arial"/>
            </a:endParaRPr>
          </a:p>
          <a:p>
            <a:pPr marL="355600" indent="-343535">
              <a:lnSpc>
                <a:spcPct val="100000"/>
              </a:lnSpc>
              <a:buAutoNum type="arabicPeriod" startAt="11"/>
              <a:tabLst>
                <a:tab pos="355600" algn="l"/>
                <a:tab pos="356235" algn="l"/>
              </a:tabLst>
            </a:pPr>
            <a:r>
              <a:rPr lang="en-US" sz="1300" dirty="0">
                <a:latin typeface="+mj-lt"/>
                <a:cs typeface="Arial"/>
              </a:rPr>
              <a:t>All</a:t>
            </a:r>
            <a:r>
              <a:rPr lang="en-US" sz="1300" spc="-15" dirty="0">
                <a:latin typeface="+mj-lt"/>
                <a:cs typeface="Arial"/>
              </a:rPr>
              <a:t> </a:t>
            </a:r>
            <a:r>
              <a:rPr lang="en-US" sz="1300" dirty="0">
                <a:latin typeface="+mj-lt"/>
                <a:cs typeface="Arial"/>
              </a:rPr>
              <a:t>spills</a:t>
            </a:r>
            <a:r>
              <a:rPr lang="en-US" sz="1300" spc="-15" dirty="0">
                <a:latin typeface="+mj-lt"/>
                <a:cs typeface="Arial"/>
              </a:rPr>
              <a:t> </a:t>
            </a:r>
            <a:r>
              <a:rPr lang="en-US" sz="1300" dirty="0">
                <a:latin typeface="+mj-lt"/>
                <a:cs typeface="Arial"/>
              </a:rPr>
              <a:t>which</a:t>
            </a:r>
            <a:r>
              <a:rPr lang="en-US" sz="1300" spc="-20" dirty="0">
                <a:latin typeface="+mj-lt"/>
                <a:cs typeface="Arial"/>
              </a:rPr>
              <a:t> </a:t>
            </a:r>
            <a:r>
              <a:rPr lang="en-US" sz="1300" dirty="0">
                <a:latin typeface="+mj-lt"/>
                <a:cs typeface="Arial"/>
              </a:rPr>
              <a:t>include</a:t>
            </a:r>
            <a:r>
              <a:rPr lang="en-US" sz="1300" spc="-15" dirty="0">
                <a:latin typeface="+mj-lt"/>
                <a:cs typeface="Arial"/>
              </a:rPr>
              <a:t> </a:t>
            </a:r>
            <a:r>
              <a:rPr lang="en-US" sz="1300" dirty="0">
                <a:latin typeface="+mj-lt"/>
                <a:cs typeface="Arial"/>
              </a:rPr>
              <a:t>coffee,</a:t>
            </a:r>
            <a:r>
              <a:rPr lang="en-US" sz="1300" spc="-65" dirty="0">
                <a:latin typeface="+mj-lt"/>
                <a:cs typeface="Arial"/>
              </a:rPr>
              <a:t> </a:t>
            </a:r>
            <a:r>
              <a:rPr lang="en-US" sz="1300" dirty="0">
                <a:latin typeface="+mj-lt"/>
                <a:cs typeface="Arial"/>
              </a:rPr>
              <a:t>pop,</a:t>
            </a:r>
            <a:r>
              <a:rPr lang="en-US" sz="1300" spc="-40" dirty="0">
                <a:latin typeface="+mj-lt"/>
                <a:cs typeface="Arial"/>
              </a:rPr>
              <a:t> </a:t>
            </a:r>
            <a:r>
              <a:rPr lang="en-US" sz="1300" dirty="0">
                <a:latin typeface="+mj-lt"/>
                <a:cs typeface="Arial"/>
              </a:rPr>
              <a:t>juice,</a:t>
            </a:r>
            <a:r>
              <a:rPr lang="en-US" sz="1300" spc="-35" dirty="0">
                <a:latin typeface="+mj-lt"/>
                <a:cs typeface="Arial"/>
              </a:rPr>
              <a:t> </a:t>
            </a:r>
            <a:r>
              <a:rPr lang="en-US" sz="1300" dirty="0">
                <a:latin typeface="+mj-lt"/>
                <a:cs typeface="Arial"/>
              </a:rPr>
              <a:t>etc.</a:t>
            </a:r>
            <a:r>
              <a:rPr lang="en-US" sz="1300" spc="-35" dirty="0">
                <a:latin typeface="+mj-lt"/>
                <a:cs typeface="Arial"/>
              </a:rPr>
              <a:t> </a:t>
            </a:r>
            <a:r>
              <a:rPr lang="en-US" sz="1300" dirty="0">
                <a:latin typeface="+mj-lt"/>
                <a:cs typeface="Arial"/>
              </a:rPr>
              <a:t>must</a:t>
            </a:r>
            <a:r>
              <a:rPr lang="en-US" sz="1300" spc="-55" dirty="0">
                <a:latin typeface="+mj-lt"/>
                <a:cs typeface="Arial"/>
              </a:rPr>
              <a:t> </a:t>
            </a:r>
            <a:r>
              <a:rPr lang="en-US" sz="1300" dirty="0">
                <a:latin typeface="+mj-lt"/>
                <a:cs typeface="Arial"/>
              </a:rPr>
              <a:t>be</a:t>
            </a:r>
            <a:r>
              <a:rPr lang="en-US" sz="1300" spc="-30" dirty="0">
                <a:latin typeface="+mj-lt"/>
                <a:cs typeface="Arial"/>
              </a:rPr>
              <a:t> </a:t>
            </a:r>
            <a:r>
              <a:rPr lang="en-US" sz="1300" spc="-10" dirty="0">
                <a:latin typeface="+mj-lt"/>
                <a:cs typeface="Arial"/>
              </a:rPr>
              <a:t>reported</a:t>
            </a:r>
            <a:r>
              <a:rPr lang="en-US" sz="1300" spc="-45" dirty="0">
                <a:latin typeface="+mj-lt"/>
                <a:cs typeface="Arial"/>
              </a:rPr>
              <a:t> </a:t>
            </a:r>
            <a:r>
              <a:rPr lang="en-US" sz="1300" dirty="0">
                <a:latin typeface="+mj-lt"/>
                <a:cs typeface="Arial"/>
              </a:rPr>
              <a:t>to</a:t>
            </a:r>
            <a:r>
              <a:rPr lang="en-US" sz="1300" spc="-30" dirty="0">
                <a:latin typeface="+mj-lt"/>
                <a:cs typeface="Arial"/>
              </a:rPr>
              <a:t> </a:t>
            </a:r>
            <a:r>
              <a:rPr lang="en-US" sz="1300" dirty="0">
                <a:latin typeface="+mj-lt"/>
                <a:cs typeface="Arial"/>
              </a:rPr>
              <a:t>Dispatch</a:t>
            </a:r>
            <a:r>
              <a:rPr lang="en-US" sz="1300" spc="-40" dirty="0">
                <a:latin typeface="+mj-lt"/>
                <a:cs typeface="Arial"/>
              </a:rPr>
              <a:t> </a:t>
            </a:r>
            <a:r>
              <a:rPr lang="en-US" sz="1300" spc="-10" dirty="0">
                <a:latin typeface="+mj-lt"/>
                <a:cs typeface="Arial"/>
              </a:rPr>
              <a:t>immediately</a:t>
            </a:r>
            <a:r>
              <a:rPr lang="en-US" sz="1300" spc="-35" dirty="0">
                <a:latin typeface="+mj-lt"/>
                <a:cs typeface="Arial"/>
              </a:rPr>
              <a:t> </a:t>
            </a:r>
            <a:r>
              <a:rPr lang="en-US" sz="1300" dirty="0">
                <a:latin typeface="+mj-lt"/>
                <a:cs typeface="Arial"/>
              </a:rPr>
              <a:t>upon</a:t>
            </a:r>
            <a:r>
              <a:rPr lang="en-US" sz="1300" spc="-40" dirty="0">
                <a:latin typeface="+mj-lt"/>
                <a:cs typeface="Arial"/>
              </a:rPr>
              <a:t> </a:t>
            </a:r>
            <a:r>
              <a:rPr lang="en-US" sz="1300" spc="-10" dirty="0">
                <a:latin typeface="+mj-lt"/>
                <a:cs typeface="Arial"/>
              </a:rPr>
              <a:t>detection.</a:t>
            </a:r>
            <a:r>
              <a:rPr lang="en-US" sz="1300" spc="-30" dirty="0">
                <a:latin typeface="+mj-lt"/>
                <a:cs typeface="Arial"/>
              </a:rPr>
              <a:t> </a:t>
            </a:r>
            <a:r>
              <a:rPr lang="en-US" sz="1300" dirty="0">
                <a:latin typeface="+mj-lt"/>
                <a:cs typeface="Arial"/>
              </a:rPr>
              <a:t>Do</a:t>
            </a:r>
            <a:r>
              <a:rPr lang="en-US" sz="1300" spc="-30" dirty="0">
                <a:latin typeface="+mj-lt"/>
                <a:cs typeface="Arial"/>
              </a:rPr>
              <a:t> </a:t>
            </a:r>
            <a:r>
              <a:rPr lang="en-US" sz="1300" dirty="0">
                <a:latin typeface="+mj-lt"/>
                <a:cs typeface="Arial"/>
              </a:rPr>
              <a:t>not</a:t>
            </a:r>
            <a:r>
              <a:rPr lang="en-US" sz="1300" spc="-35" dirty="0">
                <a:latin typeface="+mj-lt"/>
                <a:cs typeface="Arial"/>
              </a:rPr>
              <a:t> </a:t>
            </a:r>
            <a:r>
              <a:rPr lang="en-US" sz="1300" dirty="0">
                <a:latin typeface="+mj-lt"/>
                <a:cs typeface="Arial"/>
              </a:rPr>
              <a:t>pour</a:t>
            </a:r>
            <a:r>
              <a:rPr lang="en-US" sz="1300" spc="-30" dirty="0">
                <a:latin typeface="+mj-lt"/>
                <a:cs typeface="Arial"/>
              </a:rPr>
              <a:t> </a:t>
            </a:r>
            <a:r>
              <a:rPr lang="en-US" sz="1300" dirty="0">
                <a:latin typeface="+mj-lt"/>
                <a:cs typeface="Arial"/>
              </a:rPr>
              <a:t>your</a:t>
            </a:r>
            <a:r>
              <a:rPr lang="en-US" sz="1300" spc="-5" dirty="0">
                <a:latin typeface="+mj-lt"/>
                <a:cs typeface="Arial"/>
              </a:rPr>
              <a:t> </a:t>
            </a:r>
            <a:r>
              <a:rPr lang="en-US" sz="1300" dirty="0">
                <a:latin typeface="+mj-lt"/>
                <a:cs typeface="Arial"/>
              </a:rPr>
              <a:t>liquids</a:t>
            </a:r>
            <a:r>
              <a:rPr lang="en-US" sz="1300" spc="-15" dirty="0">
                <a:latin typeface="+mj-lt"/>
                <a:cs typeface="Arial"/>
              </a:rPr>
              <a:t> </a:t>
            </a:r>
            <a:r>
              <a:rPr lang="en-US" sz="1300" dirty="0">
                <a:latin typeface="+mj-lt"/>
                <a:cs typeface="Arial"/>
              </a:rPr>
              <a:t>on</a:t>
            </a:r>
            <a:r>
              <a:rPr lang="en-US" sz="1300" spc="-35" dirty="0">
                <a:latin typeface="+mj-lt"/>
                <a:cs typeface="Arial"/>
              </a:rPr>
              <a:t> </a:t>
            </a:r>
            <a:r>
              <a:rPr lang="en-US" sz="1300" dirty="0">
                <a:latin typeface="+mj-lt"/>
                <a:cs typeface="Arial"/>
              </a:rPr>
              <a:t>the</a:t>
            </a:r>
            <a:r>
              <a:rPr lang="en-US" sz="1300" spc="-30" dirty="0">
                <a:latin typeface="+mj-lt"/>
                <a:cs typeface="Arial"/>
              </a:rPr>
              <a:t> </a:t>
            </a:r>
            <a:r>
              <a:rPr lang="en-US" sz="1300" spc="-10" dirty="0">
                <a:latin typeface="+mj-lt"/>
                <a:cs typeface="Arial"/>
              </a:rPr>
              <a:t>ground.</a:t>
            </a:r>
            <a:endParaRPr lang="en-US" sz="1300" dirty="0">
              <a:latin typeface="+mj-lt"/>
              <a:cs typeface="Arial"/>
            </a:endParaRPr>
          </a:p>
          <a:p>
            <a:pPr>
              <a:lnSpc>
                <a:spcPct val="100000"/>
              </a:lnSpc>
              <a:spcBef>
                <a:spcPts val="15"/>
              </a:spcBef>
              <a:buAutoNum type="arabicPeriod" startAt="11"/>
            </a:pPr>
            <a:endParaRPr lang="en-US" sz="1300" dirty="0">
              <a:latin typeface="+mj-lt"/>
              <a:cs typeface="Arial"/>
            </a:endParaRPr>
          </a:p>
          <a:p>
            <a:pPr marL="355600" indent="-343535">
              <a:lnSpc>
                <a:spcPct val="100000"/>
              </a:lnSpc>
              <a:spcBef>
                <a:spcPts val="5"/>
              </a:spcBef>
              <a:buAutoNum type="arabicPeriod" startAt="11"/>
              <a:tabLst>
                <a:tab pos="355600" algn="l"/>
                <a:tab pos="356235" algn="l"/>
              </a:tabLst>
            </a:pPr>
            <a:r>
              <a:rPr lang="en-US" sz="1300" dirty="0">
                <a:latin typeface="+mj-lt"/>
                <a:cs typeface="Arial"/>
              </a:rPr>
              <a:t>Security</a:t>
            </a:r>
            <a:r>
              <a:rPr lang="en-US" sz="1300" spc="-30" dirty="0">
                <a:latin typeface="+mj-lt"/>
                <a:cs typeface="Arial"/>
              </a:rPr>
              <a:t> </a:t>
            </a:r>
            <a:r>
              <a:rPr lang="en-US" sz="1300" dirty="0">
                <a:latin typeface="+mj-lt"/>
                <a:cs typeface="Arial"/>
              </a:rPr>
              <a:t>will</a:t>
            </a:r>
            <a:r>
              <a:rPr lang="en-US" sz="1300" spc="-10" dirty="0">
                <a:latin typeface="+mj-lt"/>
                <a:cs typeface="Arial"/>
              </a:rPr>
              <a:t> </a:t>
            </a:r>
            <a:r>
              <a:rPr lang="en-US" sz="1300" dirty="0">
                <a:latin typeface="+mj-lt"/>
                <a:cs typeface="Arial"/>
              </a:rPr>
              <a:t>be</a:t>
            </a:r>
            <a:r>
              <a:rPr lang="en-US" sz="1300" spc="-35" dirty="0">
                <a:latin typeface="+mj-lt"/>
                <a:cs typeface="Arial"/>
              </a:rPr>
              <a:t> </a:t>
            </a:r>
            <a:r>
              <a:rPr lang="en-US" sz="1300" dirty="0">
                <a:latin typeface="+mj-lt"/>
                <a:cs typeface="Arial"/>
              </a:rPr>
              <a:t>always</a:t>
            </a:r>
            <a:r>
              <a:rPr lang="en-US" sz="1300" spc="10" dirty="0">
                <a:latin typeface="+mj-lt"/>
                <a:cs typeface="Arial"/>
              </a:rPr>
              <a:t> </a:t>
            </a:r>
            <a:r>
              <a:rPr lang="en-US" sz="1300" dirty="0">
                <a:latin typeface="+mj-lt"/>
                <a:cs typeface="Arial"/>
              </a:rPr>
              <a:t>present</a:t>
            </a:r>
            <a:r>
              <a:rPr lang="en-US" sz="1300" spc="-40" dirty="0">
                <a:latin typeface="+mj-lt"/>
                <a:cs typeface="Arial"/>
              </a:rPr>
              <a:t> </a:t>
            </a:r>
            <a:r>
              <a:rPr lang="en-US" sz="1300" dirty="0">
                <a:latin typeface="+mj-lt"/>
                <a:cs typeface="Arial"/>
              </a:rPr>
              <a:t>and</a:t>
            </a:r>
            <a:r>
              <a:rPr lang="en-US" sz="1300" spc="-35" dirty="0">
                <a:latin typeface="+mj-lt"/>
                <a:cs typeface="Arial"/>
              </a:rPr>
              <a:t> </a:t>
            </a:r>
            <a:r>
              <a:rPr lang="en-US" sz="1300" dirty="0">
                <a:latin typeface="+mj-lt"/>
                <a:cs typeface="Arial"/>
              </a:rPr>
              <a:t>may</a:t>
            </a:r>
            <a:r>
              <a:rPr lang="en-US" sz="1300" spc="-50" dirty="0">
                <a:latin typeface="+mj-lt"/>
                <a:cs typeface="Arial"/>
              </a:rPr>
              <a:t> </a:t>
            </a:r>
            <a:r>
              <a:rPr lang="en-US" sz="1300" spc="-10" dirty="0">
                <a:latin typeface="+mj-lt"/>
                <a:cs typeface="Arial"/>
              </a:rPr>
              <a:t>conduct</a:t>
            </a:r>
            <a:r>
              <a:rPr lang="en-US" sz="1300" spc="-60" dirty="0">
                <a:latin typeface="+mj-lt"/>
                <a:cs typeface="Arial"/>
              </a:rPr>
              <a:t> </a:t>
            </a:r>
            <a:r>
              <a:rPr lang="en-US" sz="1300" spc="-10" dirty="0">
                <a:latin typeface="+mj-lt"/>
                <a:cs typeface="Arial"/>
              </a:rPr>
              <a:t>Security/Safety</a:t>
            </a:r>
            <a:r>
              <a:rPr lang="en-US" sz="1300" spc="-20" dirty="0">
                <a:latin typeface="+mj-lt"/>
                <a:cs typeface="Arial"/>
              </a:rPr>
              <a:t> </a:t>
            </a:r>
            <a:r>
              <a:rPr lang="en-US" sz="1300" dirty="0">
                <a:latin typeface="+mj-lt"/>
                <a:cs typeface="Arial"/>
              </a:rPr>
              <a:t>checks</a:t>
            </a:r>
            <a:r>
              <a:rPr lang="en-US" sz="1300" spc="-50" dirty="0">
                <a:latin typeface="+mj-lt"/>
                <a:cs typeface="Arial"/>
              </a:rPr>
              <a:t> </a:t>
            </a:r>
            <a:r>
              <a:rPr lang="en-US" sz="1300" dirty="0">
                <a:latin typeface="+mj-lt"/>
                <a:cs typeface="Arial"/>
              </a:rPr>
              <a:t>at</a:t>
            </a:r>
            <a:r>
              <a:rPr lang="en-US" sz="1300" spc="-45" dirty="0">
                <a:latin typeface="+mj-lt"/>
                <a:cs typeface="Arial"/>
              </a:rPr>
              <a:t> </a:t>
            </a:r>
            <a:r>
              <a:rPr lang="en-US" sz="1300" dirty="0">
                <a:latin typeface="+mj-lt"/>
                <a:cs typeface="Arial"/>
              </a:rPr>
              <a:t>any</a:t>
            </a:r>
            <a:r>
              <a:rPr lang="en-US" sz="1300" spc="-30" dirty="0">
                <a:latin typeface="+mj-lt"/>
                <a:cs typeface="Arial"/>
              </a:rPr>
              <a:t> </a:t>
            </a:r>
            <a:r>
              <a:rPr lang="en-US" sz="1300" spc="-10" dirty="0">
                <a:latin typeface="+mj-lt"/>
                <a:cs typeface="Arial"/>
              </a:rPr>
              <a:t>time.</a:t>
            </a:r>
            <a:endParaRPr lang="en-US" sz="1300" dirty="0">
              <a:latin typeface="+mj-lt"/>
              <a:cs typeface="Arial"/>
            </a:endParaRPr>
          </a:p>
          <a:p>
            <a:pPr>
              <a:lnSpc>
                <a:spcPct val="100000"/>
              </a:lnSpc>
              <a:spcBef>
                <a:spcPts val="30"/>
              </a:spcBef>
              <a:buAutoNum type="arabicPeriod" startAt="11"/>
            </a:pPr>
            <a:endParaRPr lang="en-US" sz="1300" dirty="0">
              <a:latin typeface="+mj-lt"/>
              <a:cs typeface="Arial"/>
            </a:endParaRPr>
          </a:p>
          <a:p>
            <a:pPr marL="355600" indent="-343535">
              <a:lnSpc>
                <a:spcPct val="100000"/>
              </a:lnSpc>
              <a:buAutoNum type="arabicPeriod" startAt="11"/>
              <a:tabLst>
                <a:tab pos="355600" algn="l"/>
                <a:tab pos="356235" algn="l"/>
              </a:tabLst>
            </a:pPr>
            <a:r>
              <a:rPr lang="en-US" sz="1300" b="1" dirty="0">
                <a:solidFill>
                  <a:srgbClr val="00091E"/>
                </a:solidFill>
                <a:latin typeface="+mj-lt"/>
                <a:cs typeface="Arial"/>
              </a:rPr>
              <a:t>Any</a:t>
            </a:r>
            <a:r>
              <a:rPr lang="en-US" sz="1300" b="1" spc="-5" dirty="0">
                <a:solidFill>
                  <a:srgbClr val="00091E"/>
                </a:solidFill>
                <a:latin typeface="+mj-lt"/>
                <a:cs typeface="Arial"/>
              </a:rPr>
              <a:t> </a:t>
            </a:r>
            <a:r>
              <a:rPr lang="en-US" sz="1300" b="1" dirty="0">
                <a:solidFill>
                  <a:srgbClr val="00091E"/>
                </a:solidFill>
                <a:latin typeface="+mj-lt"/>
                <a:cs typeface="Arial"/>
              </a:rPr>
              <a:t>Winter Road</a:t>
            </a:r>
            <a:r>
              <a:rPr lang="en-US" sz="1300" b="1" spc="-20" dirty="0">
                <a:solidFill>
                  <a:srgbClr val="00091E"/>
                </a:solidFill>
                <a:latin typeface="+mj-lt"/>
                <a:cs typeface="Arial"/>
              </a:rPr>
              <a:t> </a:t>
            </a:r>
            <a:r>
              <a:rPr lang="en-US" sz="1300" b="1" dirty="0">
                <a:solidFill>
                  <a:srgbClr val="00091E"/>
                </a:solidFill>
                <a:latin typeface="+mj-lt"/>
                <a:cs typeface="Arial"/>
              </a:rPr>
              <a:t>Truck</a:t>
            </a:r>
            <a:r>
              <a:rPr lang="en-US" sz="1300" b="1" spc="-45" dirty="0">
                <a:solidFill>
                  <a:srgbClr val="00091E"/>
                </a:solidFill>
                <a:latin typeface="+mj-lt"/>
                <a:cs typeface="Arial"/>
              </a:rPr>
              <a:t> </a:t>
            </a:r>
            <a:r>
              <a:rPr lang="en-US" sz="1300" b="1" dirty="0">
                <a:solidFill>
                  <a:srgbClr val="00091E"/>
                </a:solidFill>
                <a:latin typeface="+mj-lt"/>
                <a:cs typeface="Arial"/>
              </a:rPr>
              <a:t>drivers</a:t>
            </a:r>
            <a:r>
              <a:rPr lang="en-US" sz="1300" b="1" spc="-50" dirty="0">
                <a:solidFill>
                  <a:srgbClr val="00091E"/>
                </a:solidFill>
                <a:latin typeface="+mj-lt"/>
                <a:cs typeface="Arial"/>
              </a:rPr>
              <a:t> </a:t>
            </a:r>
            <a:r>
              <a:rPr lang="en-US" sz="1300" b="1" dirty="0">
                <a:solidFill>
                  <a:srgbClr val="00091E"/>
                </a:solidFill>
                <a:latin typeface="+mj-lt"/>
                <a:cs typeface="Arial"/>
              </a:rPr>
              <a:t>not</a:t>
            </a:r>
            <a:r>
              <a:rPr lang="en-US" sz="1300" b="1" spc="-25" dirty="0">
                <a:solidFill>
                  <a:srgbClr val="00091E"/>
                </a:solidFill>
                <a:latin typeface="+mj-lt"/>
                <a:cs typeface="Arial"/>
              </a:rPr>
              <a:t> </a:t>
            </a:r>
            <a:r>
              <a:rPr lang="en-US" sz="1300" b="1" dirty="0">
                <a:solidFill>
                  <a:srgbClr val="00091E"/>
                </a:solidFill>
                <a:latin typeface="+mj-lt"/>
                <a:cs typeface="Arial"/>
              </a:rPr>
              <a:t>following</a:t>
            </a:r>
            <a:r>
              <a:rPr lang="en-US" sz="1300" b="1" spc="-55" dirty="0">
                <a:solidFill>
                  <a:srgbClr val="00091E"/>
                </a:solidFill>
                <a:latin typeface="+mj-lt"/>
                <a:cs typeface="Arial"/>
              </a:rPr>
              <a:t> </a:t>
            </a:r>
            <a:r>
              <a:rPr lang="en-US" sz="1300" b="1" dirty="0">
                <a:solidFill>
                  <a:srgbClr val="00091E"/>
                </a:solidFill>
                <a:latin typeface="+mj-lt"/>
                <a:cs typeface="Arial"/>
              </a:rPr>
              <a:t>these</a:t>
            </a:r>
            <a:r>
              <a:rPr lang="en-US" sz="1300" b="1" spc="-30" dirty="0">
                <a:solidFill>
                  <a:srgbClr val="00091E"/>
                </a:solidFill>
                <a:latin typeface="+mj-lt"/>
                <a:cs typeface="Arial"/>
              </a:rPr>
              <a:t> </a:t>
            </a:r>
            <a:r>
              <a:rPr lang="en-US" sz="1300" b="1" spc="-10" dirty="0">
                <a:solidFill>
                  <a:srgbClr val="00091E"/>
                </a:solidFill>
                <a:latin typeface="+mj-lt"/>
                <a:cs typeface="Arial"/>
              </a:rPr>
              <a:t>important</a:t>
            </a:r>
            <a:r>
              <a:rPr lang="en-US" sz="1300" b="1" spc="-30" dirty="0">
                <a:solidFill>
                  <a:srgbClr val="00091E"/>
                </a:solidFill>
                <a:latin typeface="+mj-lt"/>
                <a:cs typeface="Arial"/>
              </a:rPr>
              <a:t> </a:t>
            </a:r>
            <a:r>
              <a:rPr lang="en-US" sz="1300" b="1" dirty="0">
                <a:solidFill>
                  <a:srgbClr val="00091E"/>
                </a:solidFill>
                <a:latin typeface="+mj-lt"/>
                <a:cs typeface="Arial"/>
              </a:rPr>
              <a:t>safety</a:t>
            </a:r>
            <a:r>
              <a:rPr lang="en-US" sz="1300" b="1" spc="-35" dirty="0">
                <a:solidFill>
                  <a:srgbClr val="00091E"/>
                </a:solidFill>
                <a:latin typeface="+mj-lt"/>
                <a:cs typeface="Arial"/>
              </a:rPr>
              <a:t> </a:t>
            </a:r>
            <a:r>
              <a:rPr lang="en-US" sz="1300" b="1" dirty="0">
                <a:solidFill>
                  <a:srgbClr val="00091E"/>
                </a:solidFill>
                <a:latin typeface="+mj-lt"/>
                <a:cs typeface="Arial"/>
              </a:rPr>
              <a:t>rules</a:t>
            </a:r>
            <a:r>
              <a:rPr lang="en-US" sz="1300" b="1" spc="-30" dirty="0">
                <a:solidFill>
                  <a:srgbClr val="00091E"/>
                </a:solidFill>
                <a:latin typeface="+mj-lt"/>
                <a:cs typeface="Arial"/>
              </a:rPr>
              <a:t> </a:t>
            </a:r>
            <a:r>
              <a:rPr lang="en-US" sz="1300" b="1" dirty="0">
                <a:solidFill>
                  <a:srgbClr val="00091E"/>
                </a:solidFill>
                <a:latin typeface="+mj-lt"/>
                <a:cs typeface="Arial"/>
              </a:rPr>
              <a:t>may</a:t>
            </a:r>
            <a:r>
              <a:rPr lang="en-US" sz="1300" b="1" spc="-45" dirty="0">
                <a:solidFill>
                  <a:srgbClr val="00091E"/>
                </a:solidFill>
                <a:latin typeface="+mj-lt"/>
                <a:cs typeface="Arial"/>
              </a:rPr>
              <a:t> </a:t>
            </a:r>
            <a:r>
              <a:rPr lang="en-US" sz="1300" b="1" dirty="0">
                <a:solidFill>
                  <a:srgbClr val="00091E"/>
                </a:solidFill>
                <a:latin typeface="+mj-lt"/>
                <a:cs typeface="Arial"/>
              </a:rPr>
              <a:t>lose</a:t>
            </a:r>
            <a:r>
              <a:rPr lang="en-US" sz="1300" b="1" spc="-35" dirty="0">
                <a:solidFill>
                  <a:srgbClr val="00091E"/>
                </a:solidFill>
                <a:latin typeface="+mj-lt"/>
                <a:cs typeface="Arial"/>
              </a:rPr>
              <a:t> </a:t>
            </a:r>
            <a:r>
              <a:rPr lang="en-US" sz="1300" b="1" dirty="0">
                <a:solidFill>
                  <a:srgbClr val="00091E"/>
                </a:solidFill>
                <a:latin typeface="+mj-lt"/>
                <a:cs typeface="Arial"/>
              </a:rPr>
              <a:t>their</a:t>
            </a:r>
            <a:r>
              <a:rPr lang="en-US" sz="1300" b="1" spc="-35" dirty="0">
                <a:solidFill>
                  <a:srgbClr val="00091E"/>
                </a:solidFill>
                <a:latin typeface="+mj-lt"/>
                <a:cs typeface="Arial"/>
              </a:rPr>
              <a:t> </a:t>
            </a:r>
            <a:r>
              <a:rPr lang="en-US" sz="1300" b="1" dirty="0">
                <a:solidFill>
                  <a:srgbClr val="00091E"/>
                </a:solidFill>
                <a:latin typeface="+mj-lt"/>
                <a:cs typeface="Arial"/>
              </a:rPr>
              <a:t>Safety</a:t>
            </a:r>
            <a:r>
              <a:rPr lang="en-US" sz="1300" b="1" spc="-40" dirty="0">
                <a:solidFill>
                  <a:srgbClr val="00091E"/>
                </a:solidFill>
                <a:latin typeface="+mj-lt"/>
                <a:cs typeface="Arial"/>
              </a:rPr>
              <a:t> </a:t>
            </a:r>
            <a:r>
              <a:rPr lang="en-US" sz="1300" b="1" dirty="0">
                <a:solidFill>
                  <a:srgbClr val="00091E"/>
                </a:solidFill>
                <a:latin typeface="+mj-lt"/>
                <a:cs typeface="Arial"/>
              </a:rPr>
              <a:t>Incentive</a:t>
            </a:r>
            <a:r>
              <a:rPr lang="en-US" sz="1300" b="1" spc="-55" dirty="0">
                <a:solidFill>
                  <a:srgbClr val="00091E"/>
                </a:solidFill>
                <a:latin typeface="+mj-lt"/>
                <a:cs typeface="Arial"/>
              </a:rPr>
              <a:t> </a:t>
            </a:r>
            <a:r>
              <a:rPr lang="en-US" sz="1300" b="1" dirty="0">
                <a:solidFill>
                  <a:srgbClr val="00091E"/>
                </a:solidFill>
                <a:latin typeface="+mj-lt"/>
                <a:cs typeface="Arial"/>
              </a:rPr>
              <a:t>Bonus</a:t>
            </a:r>
            <a:r>
              <a:rPr lang="en-US" sz="1300" b="1" spc="-35" dirty="0">
                <a:solidFill>
                  <a:srgbClr val="00091E"/>
                </a:solidFill>
                <a:latin typeface="+mj-lt"/>
                <a:cs typeface="Arial"/>
              </a:rPr>
              <a:t> </a:t>
            </a:r>
            <a:r>
              <a:rPr lang="en-US" sz="1300" b="1" dirty="0">
                <a:solidFill>
                  <a:srgbClr val="00091E"/>
                </a:solidFill>
                <a:latin typeface="+mj-lt"/>
                <a:cs typeface="Arial"/>
              </a:rPr>
              <a:t>for</a:t>
            </a:r>
            <a:r>
              <a:rPr lang="en-US" sz="1300" b="1" spc="-20" dirty="0">
                <a:solidFill>
                  <a:srgbClr val="00091E"/>
                </a:solidFill>
                <a:latin typeface="+mj-lt"/>
                <a:cs typeface="Arial"/>
              </a:rPr>
              <a:t> </a:t>
            </a:r>
            <a:r>
              <a:rPr lang="en-US" sz="1300" b="1" dirty="0">
                <a:solidFill>
                  <a:srgbClr val="00091E"/>
                </a:solidFill>
                <a:latin typeface="+mj-lt"/>
                <a:cs typeface="Arial"/>
              </a:rPr>
              <a:t>that</a:t>
            </a:r>
            <a:r>
              <a:rPr lang="en-US" sz="1300" b="1" spc="-35" dirty="0">
                <a:solidFill>
                  <a:srgbClr val="00091E"/>
                </a:solidFill>
                <a:latin typeface="+mj-lt"/>
                <a:cs typeface="Arial"/>
              </a:rPr>
              <a:t> </a:t>
            </a:r>
            <a:r>
              <a:rPr lang="en-US" sz="1300" b="1" dirty="0">
                <a:solidFill>
                  <a:srgbClr val="00091E"/>
                </a:solidFill>
                <a:latin typeface="+mj-lt"/>
                <a:cs typeface="Arial"/>
              </a:rPr>
              <a:t>trip.</a:t>
            </a:r>
            <a:r>
              <a:rPr lang="en-US" sz="1300" b="1" spc="-35" dirty="0">
                <a:solidFill>
                  <a:srgbClr val="00091E"/>
                </a:solidFill>
                <a:latin typeface="+mj-lt"/>
                <a:cs typeface="Arial"/>
              </a:rPr>
              <a:t> </a:t>
            </a:r>
            <a:r>
              <a:rPr lang="en-US" sz="1300" b="1" dirty="0">
                <a:solidFill>
                  <a:srgbClr val="00091E"/>
                </a:solidFill>
                <a:latin typeface="+mj-lt"/>
                <a:cs typeface="Arial"/>
              </a:rPr>
              <a:t>Repeat</a:t>
            </a:r>
            <a:r>
              <a:rPr lang="en-US" sz="1300" b="1" spc="-30" dirty="0">
                <a:solidFill>
                  <a:srgbClr val="00091E"/>
                </a:solidFill>
                <a:latin typeface="+mj-lt"/>
                <a:cs typeface="Arial"/>
              </a:rPr>
              <a:t> </a:t>
            </a:r>
            <a:r>
              <a:rPr lang="en-US" sz="1300" b="1" dirty="0">
                <a:solidFill>
                  <a:srgbClr val="00091E"/>
                </a:solidFill>
                <a:latin typeface="+mj-lt"/>
                <a:cs typeface="Arial"/>
              </a:rPr>
              <a:t>offenders</a:t>
            </a:r>
            <a:r>
              <a:rPr lang="en-US" sz="1300" b="1" spc="-30" dirty="0">
                <a:solidFill>
                  <a:srgbClr val="00091E"/>
                </a:solidFill>
                <a:latin typeface="+mj-lt"/>
                <a:cs typeface="Arial"/>
              </a:rPr>
              <a:t> </a:t>
            </a:r>
            <a:r>
              <a:rPr lang="en-US" sz="1300" b="1" dirty="0">
                <a:solidFill>
                  <a:srgbClr val="00091E"/>
                </a:solidFill>
                <a:latin typeface="+mj-lt"/>
                <a:cs typeface="Arial"/>
              </a:rPr>
              <a:t>may</a:t>
            </a:r>
            <a:r>
              <a:rPr lang="en-US" sz="1300" b="1" spc="-50" dirty="0">
                <a:solidFill>
                  <a:srgbClr val="00091E"/>
                </a:solidFill>
                <a:latin typeface="+mj-lt"/>
                <a:cs typeface="Arial"/>
              </a:rPr>
              <a:t> </a:t>
            </a:r>
            <a:r>
              <a:rPr lang="en-US" sz="1300" b="1" dirty="0">
                <a:solidFill>
                  <a:srgbClr val="00091E"/>
                </a:solidFill>
                <a:latin typeface="+mj-lt"/>
                <a:cs typeface="Arial"/>
              </a:rPr>
              <a:t>be</a:t>
            </a:r>
            <a:r>
              <a:rPr lang="en-US" sz="1300" b="1" spc="-30" dirty="0">
                <a:solidFill>
                  <a:srgbClr val="00091E"/>
                </a:solidFill>
                <a:latin typeface="+mj-lt"/>
                <a:cs typeface="Arial"/>
              </a:rPr>
              <a:t> </a:t>
            </a:r>
            <a:r>
              <a:rPr lang="en-US" sz="1300" b="1" dirty="0">
                <a:solidFill>
                  <a:srgbClr val="00091E"/>
                </a:solidFill>
                <a:latin typeface="+mj-lt"/>
                <a:cs typeface="Arial"/>
              </a:rPr>
              <a:t>banned</a:t>
            </a:r>
            <a:r>
              <a:rPr lang="en-US" sz="1300" b="1" spc="-35" dirty="0">
                <a:solidFill>
                  <a:srgbClr val="00091E"/>
                </a:solidFill>
                <a:latin typeface="+mj-lt"/>
                <a:cs typeface="Arial"/>
              </a:rPr>
              <a:t> </a:t>
            </a:r>
            <a:r>
              <a:rPr lang="en-US" sz="1300" b="1" dirty="0">
                <a:solidFill>
                  <a:srgbClr val="00091E"/>
                </a:solidFill>
                <a:latin typeface="+mj-lt"/>
                <a:cs typeface="Arial"/>
              </a:rPr>
              <a:t>from</a:t>
            </a:r>
            <a:r>
              <a:rPr lang="en-US" sz="1300" b="1" spc="-35" dirty="0">
                <a:solidFill>
                  <a:srgbClr val="00091E"/>
                </a:solidFill>
                <a:latin typeface="+mj-lt"/>
                <a:cs typeface="Arial"/>
              </a:rPr>
              <a:t> </a:t>
            </a:r>
            <a:r>
              <a:rPr lang="en-US" sz="1300" b="1" spc="-10" dirty="0">
                <a:solidFill>
                  <a:srgbClr val="00091E"/>
                </a:solidFill>
                <a:latin typeface="+mj-lt"/>
                <a:cs typeface="Arial"/>
              </a:rPr>
              <a:t>Ekati.</a:t>
            </a:r>
            <a:endParaRPr lang="en-US" sz="1300" dirty="0">
              <a:latin typeface="+mj-lt"/>
              <a:cs typeface="Arial"/>
            </a:endParaRPr>
          </a:p>
          <a:p>
            <a:endParaRPr lang="en-US" sz="1400" dirty="0">
              <a:latin typeface="+mj-lt"/>
              <a:cs typeface="Arial"/>
            </a:endParaRPr>
          </a:p>
          <a:p>
            <a:endParaRPr lang="en-US" sz="1400" dirty="0"/>
          </a:p>
        </p:txBody>
      </p:sp>
    </p:spTree>
    <p:extLst>
      <p:ext uri="{BB962C8B-B14F-4D97-AF65-F5344CB8AC3E}">
        <p14:creationId xmlns:p14="http://schemas.microsoft.com/office/powerpoint/2010/main" val="410119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2CCC-4F3B-874B-375C-5ADF0B2C9DCC}"/>
              </a:ext>
            </a:extLst>
          </p:cNvPr>
          <p:cNvSpPr>
            <a:spLocks noGrp="1"/>
          </p:cNvSpPr>
          <p:nvPr>
            <p:ph type="title"/>
          </p:nvPr>
        </p:nvSpPr>
        <p:spPr>
          <a:xfrm>
            <a:off x="744195" y="279898"/>
            <a:ext cx="10835190" cy="864096"/>
          </a:xfrm>
        </p:spPr>
        <p:txBody>
          <a:bodyPr/>
          <a:lstStyle/>
          <a:p>
            <a:r>
              <a:rPr lang="da-DK" dirty="0"/>
              <a:t>DRUGS</a:t>
            </a:r>
            <a:r>
              <a:rPr lang="da-DK" spc="-15" dirty="0"/>
              <a:t> </a:t>
            </a:r>
            <a:r>
              <a:rPr lang="da-DK" dirty="0"/>
              <a:t>&amp;</a:t>
            </a:r>
            <a:r>
              <a:rPr lang="da-DK" spc="-204" dirty="0"/>
              <a:t> </a:t>
            </a:r>
            <a:r>
              <a:rPr lang="da-DK" spc="-25" dirty="0"/>
              <a:t>ALCHOHOL</a:t>
            </a:r>
            <a:r>
              <a:rPr lang="da-DK" spc="-320" dirty="0"/>
              <a:t> </a:t>
            </a:r>
            <a:r>
              <a:rPr lang="da-DK" spc="-85" dirty="0"/>
              <a:t>AT</a:t>
            </a:r>
            <a:r>
              <a:rPr lang="da-DK" spc="-65" dirty="0"/>
              <a:t> </a:t>
            </a:r>
            <a:r>
              <a:rPr lang="da-DK" spc="-50" dirty="0"/>
              <a:t>EKATI-</a:t>
            </a:r>
            <a:r>
              <a:rPr lang="da-DK" spc="-10" dirty="0"/>
              <a:t>CANNABIS</a:t>
            </a:r>
            <a:r>
              <a:rPr lang="da-DK" spc="-190" dirty="0"/>
              <a:t> </a:t>
            </a:r>
            <a:r>
              <a:rPr lang="da-DK" spc="-10" dirty="0"/>
              <a:t>ALERT</a:t>
            </a:r>
            <a:endParaRPr lang="en-US" dirty="0"/>
          </a:p>
        </p:txBody>
      </p:sp>
      <p:sp>
        <p:nvSpPr>
          <p:cNvPr id="3" name="Slide Number Placeholder 2">
            <a:extLst>
              <a:ext uri="{FF2B5EF4-FFF2-40B4-BE49-F238E27FC236}">
                <a16:creationId xmlns:a16="http://schemas.microsoft.com/office/drawing/2014/main" id="{9476BB69-81E4-D75F-BED7-1D42561C24CC}"/>
              </a:ext>
            </a:extLst>
          </p:cNvPr>
          <p:cNvSpPr>
            <a:spLocks noGrp="1"/>
          </p:cNvSpPr>
          <p:nvPr>
            <p:ph type="sldNum" sz="quarter" idx="12"/>
          </p:nvPr>
        </p:nvSpPr>
        <p:spPr>
          <a:xfrm>
            <a:off x="9190756" y="6356351"/>
            <a:ext cx="2844059" cy="365125"/>
          </a:xfrm>
        </p:spPr>
        <p:txBody>
          <a:bodyPr/>
          <a:lstStyle/>
          <a:p>
            <a:fld id="{C244E544-D5D5-441C-8A6B-1732F40065C7}" type="slidenum">
              <a:rPr lang="en-CA" smtClean="0"/>
              <a:pPr/>
              <a:t>9</a:t>
            </a:fld>
            <a:endParaRPr lang="en-CA"/>
          </a:p>
        </p:txBody>
      </p:sp>
      <p:sp>
        <p:nvSpPr>
          <p:cNvPr id="4" name="Text Placeholder 3">
            <a:extLst>
              <a:ext uri="{FF2B5EF4-FFF2-40B4-BE49-F238E27FC236}">
                <a16:creationId xmlns:a16="http://schemas.microsoft.com/office/drawing/2014/main" id="{F0638FB9-3233-8369-DE3C-2A3B374C64F1}"/>
              </a:ext>
            </a:extLst>
          </p:cNvPr>
          <p:cNvSpPr>
            <a:spLocks noGrp="1"/>
          </p:cNvSpPr>
          <p:nvPr>
            <p:ph type="body" idx="13"/>
          </p:nvPr>
        </p:nvSpPr>
        <p:spPr>
          <a:xfrm>
            <a:off x="748957" y="1128292"/>
            <a:ext cx="10830427" cy="639762"/>
          </a:xfrm>
        </p:spPr>
        <p:txBody>
          <a:bodyPr/>
          <a:lstStyle/>
          <a:p>
            <a:r>
              <a:rPr lang="en-CA" dirty="0"/>
              <a:t>2024 Winter Road Driver’s Orientation</a:t>
            </a:r>
          </a:p>
        </p:txBody>
      </p:sp>
      <p:sp>
        <p:nvSpPr>
          <p:cNvPr id="5" name="TextBox 4">
            <a:extLst>
              <a:ext uri="{FF2B5EF4-FFF2-40B4-BE49-F238E27FC236}">
                <a16:creationId xmlns:a16="http://schemas.microsoft.com/office/drawing/2014/main" id="{12954229-6A86-E012-7B48-E099C7E29F89}"/>
              </a:ext>
            </a:extLst>
          </p:cNvPr>
          <p:cNvSpPr txBox="1"/>
          <p:nvPr/>
        </p:nvSpPr>
        <p:spPr>
          <a:xfrm>
            <a:off x="-611188" y="1919134"/>
            <a:ext cx="10744200" cy="4658968"/>
          </a:xfrm>
          <a:prstGeom prst="rect">
            <a:avLst/>
          </a:prstGeom>
          <a:noFill/>
        </p:spPr>
        <p:txBody>
          <a:bodyPr wrap="square" rtlCol="0">
            <a:spAutoFit/>
          </a:bodyPr>
          <a:lstStyle/>
          <a:p>
            <a:pPr marL="1311910" marR="109220" indent="0">
              <a:lnSpc>
                <a:spcPct val="114100"/>
              </a:lnSpc>
            </a:pPr>
            <a:r>
              <a:rPr lang="en-US" sz="1800" dirty="0">
                <a:latin typeface="Arial"/>
                <a:cs typeface="Arial"/>
              </a:rPr>
              <a:t>With</a:t>
            </a:r>
            <a:r>
              <a:rPr lang="en-US" sz="1800" spc="-35" dirty="0">
                <a:latin typeface="Arial"/>
                <a:cs typeface="Arial"/>
              </a:rPr>
              <a:t> </a:t>
            </a:r>
            <a:r>
              <a:rPr lang="en-US" sz="1800" dirty="0">
                <a:latin typeface="Arial"/>
                <a:cs typeface="Arial"/>
              </a:rPr>
              <a:t>the</a:t>
            </a:r>
            <a:r>
              <a:rPr lang="en-US" sz="1800" spc="-30" dirty="0">
                <a:latin typeface="Arial"/>
                <a:cs typeface="Arial"/>
              </a:rPr>
              <a:t> </a:t>
            </a:r>
            <a:r>
              <a:rPr lang="en-US" sz="1800" dirty="0">
                <a:latin typeface="Arial"/>
                <a:cs typeface="Arial"/>
              </a:rPr>
              <a:t>legalization</a:t>
            </a:r>
            <a:r>
              <a:rPr lang="en-US" sz="1800" spc="-10" dirty="0">
                <a:latin typeface="Arial"/>
                <a:cs typeface="Arial"/>
              </a:rPr>
              <a:t> </a:t>
            </a:r>
            <a:r>
              <a:rPr lang="en-US" sz="1800" dirty="0">
                <a:latin typeface="Arial"/>
                <a:cs typeface="Arial"/>
              </a:rPr>
              <a:t>of</a:t>
            </a:r>
            <a:r>
              <a:rPr lang="en-US" sz="1800" spc="-25" dirty="0">
                <a:latin typeface="Arial"/>
                <a:cs typeface="Arial"/>
              </a:rPr>
              <a:t> </a:t>
            </a:r>
            <a:r>
              <a:rPr lang="en-US" sz="1800" dirty="0">
                <a:latin typeface="Arial"/>
                <a:cs typeface="Arial"/>
              </a:rPr>
              <a:t>Cannabis, Ekati</a:t>
            </a:r>
            <a:r>
              <a:rPr lang="en-US" sz="1800" spc="-25" dirty="0">
                <a:latin typeface="Arial"/>
                <a:cs typeface="Arial"/>
              </a:rPr>
              <a:t> </a:t>
            </a:r>
            <a:r>
              <a:rPr lang="en-US" sz="1800" dirty="0">
                <a:latin typeface="Arial"/>
                <a:cs typeface="Arial"/>
              </a:rPr>
              <a:t>will</a:t>
            </a:r>
            <a:r>
              <a:rPr lang="en-US" sz="1800" spc="25" dirty="0">
                <a:latin typeface="Arial"/>
                <a:cs typeface="Arial"/>
              </a:rPr>
              <a:t> </a:t>
            </a:r>
            <a:r>
              <a:rPr lang="en-US" sz="1800" dirty="0">
                <a:latin typeface="Arial"/>
                <a:cs typeface="Arial"/>
              </a:rPr>
              <a:t>be</a:t>
            </a:r>
            <a:r>
              <a:rPr lang="en-US" sz="1800" spc="-35" dirty="0">
                <a:latin typeface="Arial"/>
                <a:cs typeface="Arial"/>
              </a:rPr>
              <a:t> </a:t>
            </a:r>
            <a:r>
              <a:rPr lang="en-US" sz="1800" dirty="0">
                <a:latin typeface="Arial"/>
                <a:cs typeface="Arial"/>
              </a:rPr>
              <a:t>taking</a:t>
            </a:r>
            <a:r>
              <a:rPr lang="en-US" sz="1800" spc="-15" dirty="0">
                <a:latin typeface="Arial"/>
                <a:cs typeface="Arial"/>
              </a:rPr>
              <a:t> </a:t>
            </a:r>
            <a:r>
              <a:rPr lang="en-US" sz="1800" dirty="0">
                <a:latin typeface="Arial"/>
                <a:cs typeface="Arial"/>
              </a:rPr>
              <a:t>a</a:t>
            </a:r>
            <a:r>
              <a:rPr lang="en-US" sz="1800" spc="-25" dirty="0">
                <a:latin typeface="Arial"/>
                <a:cs typeface="Arial"/>
              </a:rPr>
              <a:t> </a:t>
            </a:r>
            <a:r>
              <a:rPr lang="en-US" sz="1800" b="1" dirty="0">
                <a:latin typeface="Arial"/>
                <a:cs typeface="Arial"/>
              </a:rPr>
              <a:t>NO</a:t>
            </a:r>
            <a:r>
              <a:rPr lang="en-US" sz="1800" b="1" spc="-55" dirty="0">
                <a:latin typeface="Arial"/>
                <a:cs typeface="Arial"/>
              </a:rPr>
              <a:t> </a:t>
            </a:r>
            <a:r>
              <a:rPr lang="en-US" sz="1800" b="1" spc="-10" dirty="0">
                <a:latin typeface="Arial"/>
                <a:cs typeface="Arial"/>
              </a:rPr>
              <a:t>TOLERANCE</a:t>
            </a:r>
            <a:r>
              <a:rPr lang="en-US" sz="1800" spc="-30" dirty="0">
                <a:latin typeface="Arial"/>
                <a:cs typeface="Arial"/>
              </a:rPr>
              <a:t> </a:t>
            </a:r>
            <a:r>
              <a:rPr lang="en-US" sz="1800" spc="-10" dirty="0">
                <a:latin typeface="Arial"/>
                <a:cs typeface="Arial"/>
              </a:rPr>
              <a:t>stance. </a:t>
            </a:r>
            <a:r>
              <a:rPr lang="en-US" sz="1800" dirty="0">
                <a:latin typeface="Arial"/>
                <a:cs typeface="Arial"/>
              </a:rPr>
              <a:t>Ekati</a:t>
            </a:r>
            <a:r>
              <a:rPr lang="en-US" sz="1800" spc="-25" dirty="0">
                <a:latin typeface="Arial"/>
                <a:cs typeface="Arial"/>
              </a:rPr>
              <a:t> </a:t>
            </a:r>
            <a:r>
              <a:rPr lang="en-US" sz="1800" dirty="0">
                <a:latin typeface="Arial"/>
                <a:cs typeface="Arial"/>
              </a:rPr>
              <a:t>reserves</a:t>
            </a:r>
            <a:r>
              <a:rPr lang="en-US" sz="1800" spc="-10" dirty="0">
                <a:latin typeface="Arial"/>
                <a:cs typeface="Arial"/>
              </a:rPr>
              <a:t> </a:t>
            </a:r>
            <a:r>
              <a:rPr lang="en-US" sz="1800" dirty="0">
                <a:latin typeface="Arial"/>
                <a:cs typeface="Arial"/>
              </a:rPr>
              <a:t>the</a:t>
            </a:r>
            <a:r>
              <a:rPr lang="en-US" sz="1800" spc="-20" dirty="0">
                <a:latin typeface="Arial"/>
                <a:cs typeface="Arial"/>
              </a:rPr>
              <a:t> </a:t>
            </a:r>
            <a:r>
              <a:rPr lang="en-US" sz="1800" dirty="0">
                <a:latin typeface="Arial"/>
                <a:cs typeface="Arial"/>
              </a:rPr>
              <a:t>right</a:t>
            </a:r>
            <a:r>
              <a:rPr lang="en-US" sz="1800" spc="-10" dirty="0">
                <a:latin typeface="Arial"/>
                <a:cs typeface="Arial"/>
              </a:rPr>
              <a:t> </a:t>
            </a:r>
            <a:r>
              <a:rPr lang="en-US" sz="1800" dirty="0">
                <a:latin typeface="Arial"/>
                <a:cs typeface="Arial"/>
              </a:rPr>
              <a:t>to</a:t>
            </a:r>
            <a:r>
              <a:rPr lang="en-US" sz="1800" spc="-15" dirty="0">
                <a:latin typeface="Arial"/>
                <a:cs typeface="Arial"/>
              </a:rPr>
              <a:t> </a:t>
            </a:r>
            <a:r>
              <a:rPr lang="en-US" sz="1800" dirty="0">
                <a:latin typeface="Arial"/>
                <a:cs typeface="Arial"/>
              </a:rPr>
              <a:t>investigate</a:t>
            </a:r>
            <a:r>
              <a:rPr lang="en-US" sz="1800" spc="-10" dirty="0">
                <a:latin typeface="Arial"/>
                <a:cs typeface="Arial"/>
              </a:rPr>
              <a:t> </a:t>
            </a:r>
            <a:r>
              <a:rPr lang="en-US" sz="1800" dirty="0">
                <a:latin typeface="Arial"/>
                <a:cs typeface="Arial"/>
              </a:rPr>
              <a:t>any</a:t>
            </a:r>
            <a:r>
              <a:rPr lang="en-US" sz="1800" spc="-15" dirty="0">
                <a:latin typeface="Arial"/>
                <a:cs typeface="Arial"/>
              </a:rPr>
              <a:t> </a:t>
            </a:r>
            <a:r>
              <a:rPr lang="en-US" sz="1800" dirty="0">
                <a:latin typeface="Arial"/>
                <a:cs typeface="Arial"/>
              </a:rPr>
              <a:t>situation</a:t>
            </a:r>
            <a:r>
              <a:rPr lang="en-US" sz="1800" spc="-10" dirty="0">
                <a:latin typeface="Arial"/>
                <a:cs typeface="Arial"/>
              </a:rPr>
              <a:t> </a:t>
            </a:r>
            <a:r>
              <a:rPr lang="en-US" sz="1800" dirty="0">
                <a:latin typeface="Arial"/>
                <a:cs typeface="Arial"/>
              </a:rPr>
              <a:t>when</a:t>
            </a:r>
            <a:r>
              <a:rPr lang="en-US" sz="1800" spc="20" dirty="0">
                <a:latin typeface="Arial"/>
                <a:cs typeface="Arial"/>
              </a:rPr>
              <a:t> </a:t>
            </a:r>
            <a:r>
              <a:rPr lang="en-US" sz="1800" dirty="0">
                <a:latin typeface="Arial"/>
                <a:cs typeface="Arial"/>
              </a:rPr>
              <a:t>there</a:t>
            </a:r>
            <a:r>
              <a:rPr lang="en-US" sz="1800" spc="-10" dirty="0">
                <a:latin typeface="Arial"/>
                <a:cs typeface="Arial"/>
              </a:rPr>
              <a:t> </a:t>
            </a:r>
            <a:r>
              <a:rPr lang="en-US" sz="1800" dirty="0">
                <a:latin typeface="Arial"/>
                <a:cs typeface="Arial"/>
              </a:rPr>
              <a:t>are</a:t>
            </a:r>
            <a:r>
              <a:rPr lang="en-US" sz="1800" spc="-20" dirty="0">
                <a:latin typeface="Arial"/>
                <a:cs typeface="Arial"/>
              </a:rPr>
              <a:t> </a:t>
            </a:r>
            <a:r>
              <a:rPr lang="en-US" sz="1800" spc="-10" dirty="0">
                <a:latin typeface="Arial"/>
                <a:cs typeface="Arial"/>
              </a:rPr>
              <a:t>reasonable </a:t>
            </a:r>
            <a:r>
              <a:rPr lang="en-US" sz="1800" dirty="0">
                <a:latin typeface="Arial"/>
                <a:cs typeface="Arial"/>
              </a:rPr>
              <a:t>grounds</a:t>
            </a:r>
            <a:r>
              <a:rPr lang="en-US" sz="1800" spc="-35" dirty="0">
                <a:latin typeface="Arial"/>
                <a:cs typeface="Arial"/>
              </a:rPr>
              <a:t> </a:t>
            </a:r>
            <a:r>
              <a:rPr lang="en-US" sz="1800" dirty="0">
                <a:latin typeface="Arial"/>
                <a:cs typeface="Arial"/>
              </a:rPr>
              <a:t>to</a:t>
            </a:r>
            <a:r>
              <a:rPr lang="en-US" sz="1800" spc="-35" dirty="0">
                <a:latin typeface="Arial"/>
                <a:cs typeface="Arial"/>
              </a:rPr>
              <a:t> </a:t>
            </a:r>
            <a:r>
              <a:rPr lang="en-US" sz="1800" dirty="0">
                <a:latin typeface="Arial"/>
                <a:cs typeface="Arial"/>
              </a:rPr>
              <a:t>believe</a:t>
            </a:r>
            <a:r>
              <a:rPr lang="en-US" sz="1800" spc="-20" dirty="0">
                <a:latin typeface="Arial"/>
                <a:cs typeface="Arial"/>
              </a:rPr>
              <a:t> </a:t>
            </a:r>
            <a:r>
              <a:rPr lang="en-US" sz="1800" dirty="0">
                <a:latin typeface="Arial"/>
                <a:cs typeface="Arial"/>
              </a:rPr>
              <a:t>that</a:t>
            </a:r>
            <a:r>
              <a:rPr lang="en-US" sz="1800" spc="-35" dirty="0">
                <a:latin typeface="Arial"/>
                <a:cs typeface="Arial"/>
              </a:rPr>
              <a:t> </a:t>
            </a:r>
            <a:r>
              <a:rPr lang="en-US" sz="1800" dirty="0">
                <a:latin typeface="Arial"/>
                <a:cs typeface="Arial"/>
              </a:rPr>
              <a:t>banned</a:t>
            </a:r>
            <a:r>
              <a:rPr lang="en-US" sz="1800" spc="-15" dirty="0">
                <a:latin typeface="Arial"/>
                <a:cs typeface="Arial"/>
              </a:rPr>
              <a:t> </a:t>
            </a:r>
            <a:r>
              <a:rPr lang="en-US" sz="1800" dirty="0">
                <a:latin typeface="Arial"/>
                <a:cs typeface="Arial"/>
              </a:rPr>
              <a:t>substances</a:t>
            </a:r>
            <a:r>
              <a:rPr lang="en-US" sz="1800" spc="-25" dirty="0">
                <a:latin typeface="Arial"/>
                <a:cs typeface="Arial"/>
              </a:rPr>
              <a:t> </a:t>
            </a:r>
            <a:r>
              <a:rPr lang="en-US" sz="1800" dirty="0">
                <a:latin typeface="Arial"/>
                <a:cs typeface="Arial"/>
              </a:rPr>
              <a:t>or</a:t>
            </a:r>
            <a:r>
              <a:rPr lang="en-US" sz="1800" spc="-30" dirty="0">
                <a:latin typeface="Arial"/>
                <a:cs typeface="Arial"/>
              </a:rPr>
              <a:t> </a:t>
            </a:r>
            <a:r>
              <a:rPr lang="en-US" sz="1800" dirty="0">
                <a:latin typeface="Arial"/>
                <a:cs typeface="Arial"/>
              </a:rPr>
              <a:t>products,</a:t>
            </a:r>
            <a:r>
              <a:rPr lang="en-US" sz="1800" spc="-30" dirty="0">
                <a:latin typeface="Arial"/>
                <a:cs typeface="Arial"/>
              </a:rPr>
              <a:t> </a:t>
            </a:r>
            <a:r>
              <a:rPr lang="en-US" sz="1800" dirty="0">
                <a:latin typeface="Arial"/>
                <a:cs typeface="Arial"/>
              </a:rPr>
              <a:t>including</a:t>
            </a:r>
            <a:r>
              <a:rPr lang="en-US" sz="1800" spc="-5" dirty="0">
                <a:latin typeface="Arial"/>
                <a:cs typeface="Arial"/>
              </a:rPr>
              <a:t> </a:t>
            </a:r>
            <a:r>
              <a:rPr lang="en-US" sz="1800" dirty="0">
                <a:latin typeface="Arial"/>
                <a:cs typeface="Arial"/>
              </a:rPr>
              <a:t>drug</a:t>
            </a:r>
            <a:r>
              <a:rPr lang="en-US" sz="1800" spc="-35" dirty="0">
                <a:latin typeface="Arial"/>
                <a:cs typeface="Arial"/>
              </a:rPr>
              <a:t> </a:t>
            </a:r>
            <a:r>
              <a:rPr lang="en-US" sz="1800" spc="-10" dirty="0">
                <a:latin typeface="Arial"/>
                <a:cs typeface="Arial"/>
              </a:rPr>
              <a:t>paraphernalia </a:t>
            </a:r>
            <a:r>
              <a:rPr lang="en-US" sz="1800" dirty="0">
                <a:latin typeface="Arial"/>
                <a:cs typeface="Arial"/>
              </a:rPr>
              <a:t>are</a:t>
            </a:r>
            <a:r>
              <a:rPr lang="en-US" sz="1800" spc="-30" dirty="0">
                <a:latin typeface="Arial"/>
                <a:cs typeface="Arial"/>
              </a:rPr>
              <a:t> </a:t>
            </a:r>
            <a:r>
              <a:rPr lang="en-US" sz="1800" dirty="0">
                <a:latin typeface="Arial"/>
                <a:cs typeface="Arial"/>
              </a:rPr>
              <a:t>present</a:t>
            </a:r>
            <a:r>
              <a:rPr lang="en-US" sz="1800" spc="-5" dirty="0">
                <a:latin typeface="Arial"/>
                <a:cs typeface="Arial"/>
              </a:rPr>
              <a:t> </a:t>
            </a:r>
            <a:r>
              <a:rPr lang="en-US" sz="1800" dirty="0">
                <a:latin typeface="Arial"/>
                <a:cs typeface="Arial"/>
              </a:rPr>
              <a:t>on</a:t>
            </a:r>
            <a:r>
              <a:rPr lang="en-US" sz="1800" spc="-25" dirty="0">
                <a:latin typeface="Arial"/>
                <a:cs typeface="Arial"/>
              </a:rPr>
              <a:t> </a:t>
            </a:r>
            <a:r>
              <a:rPr lang="en-US" sz="1800" dirty="0">
                <a:latin typeface="Arial"/>
                <a:cs typeface="Arial"/>
              </a:rPr>
              <a:t>company</a:t>
            </a:r>
            <a:r>
              <a:rPr lang="en-US" sz="1800" spc="-5" dirty="0">
                <a:latin typeface="Arial"/>
                <a:cs typeface="Arial"/>
              </a:rPr>
              <a:t> </a:t>
            </a:r>
            <a:r>
              <a:rPr lang="en-US" sz="1800" spc="-10" dirty="0">
                <a:latin typeface="Arial"/>
                <a:cs typeface="Arial"/>
              </a:rPr>
              <a:t>premises.</a:t>
            </a:r>
          </a:p>
          <a:p>
            <a:pPr marL="1311910" marR="109220" indent="0">
              <a:lnSpc>
                <a:spcPct val="114100"/>
              </a:lnSpc>
            </a:pPr>
            <a:endParaRPr lang="en-US" sz="1800" dirty="0">
              <a:latin typeface="Arial"/>
              <a:cs typeface="Arial"/>
            </a:endParaRPr>
          </a:p>
          <a:p>
            <a:pPr marL="1321435" marR="5080">
              <a:lnSpc>
                <a:spcPct val="114100"/>
              </a:lnSpc>
              <a:spcBef>
                <a:spcPts val="1290"/>
              </a:spcBef>
            </a:pPr>
            <a:r>
              <a:rPr lang="en-US" sz="1800" dirty="0">
                <a:latin typeface="Arial"/>
                <a:cs typeface="Arial"/>
              </a:rPr>
              <a:t>Drivers</a:t>
            </a:r>
            <a:r>
              <a:rPr lang="en-US" sz="1800" spc="-20" dirty="0">
                <a:latin typeface="Arial"/>
                <a:cs typeface="Arial"/>
              </a:rPr>
              <a:t> </a:t>
            </a:r>
            <a:r>
              <a:rPr lang="en-US" sz="1800" dirty="0">
                <a:latin typeface="Arial"/>
                <a:cs typeface="Arial"/>
              </a:rPr>
              <a:t>that</a:t>
            </a:r>
            <a:r>
              <a:rPr lang="en-US" sz="1800" spc="-25" dirty="0">
                <a:latin typeface="Arial"/>
                <a:cs typeface="Arial"/>
              </a:rPr>
              <a:t> </a:t>
            </a:r>
            <a:r>
              <a:rPr lang="en-US" sz="1800" dirty="0">
                <a:latin typeface="Arial"/>
                <a:cs typeface="Arial"/>
              </a:rPr>
              <a:t>display or</a:t>
            </a:r>
            <a:r>
              <a:rPr lang="en-US" sz="1800" spc="-30" dirty="0">
                <a:latin typeface="Arial"/>
                <a:cs typeface="Arial"/>
              </a:rPr>
              <a:t> </a:t>
            </a:r>
            <a:r>
              <a:rPr lang="en-US" sz="1800" dirty="0">
                <a:latin typeface="Arial"/>
                <a:cs typeface="Arial"/>
              </a:rPr>
              <a:t>are</a:t>
            </a:r>
            <a:r>
              <a:rPr lang="en-US" sz="1800" spc="-20" dirty="0">
                <a:latin typeface="Arial"/>
                <a:cs typeface="Arial"/>
              </a:rPr>
              <a:t> </a:t>
            </a:r>
            <a:r>
              <a:rPr lang="en-US" sz="1800" dirty="0">
                <a:latin typeface="Arial"/>
                <a:cs typeface="Arial"/>
              </a:rPr>
              <a:t>suspected</a:t>
            </a:r>
            <a:r>
              <a:rPr lang="en-US" sz="1800" spc="-20" dirty="0">
                <a:latin typeface="Arial"/>
                <a:cs typeface="Arial"/>
              </a:rPr>
              <a:t> </a:t>
            </a:r>
            <a:r>
              <a:rPr lang="en-US" sz="1800" dirty="0">
                <a:latin typeface="Arial"/>
                <a:cs typeface="Arial"/>
              </a:rPr>
              <a:t>of</a:t>
            </a:r>
            <a:r>
              <a:rPr lang="en-US" sz="1800" spc="-30" dirty="0">
                <a:latin typeface="Arial"/>
                <a:cs typeface="Arial"/>
              </a:rPr>
              <a:t> </a:t>
            </a:r>
            <a:r>
              <a:rPr lang="en-US" sz="1800" dirty="0">
                <a:latin typeface="Arial"/>
                <a:cs typeface="Arial"/>
              </a:rPr>
              <a:t>using,</a:t>
            </a:r>
            <a:r>
              <a:rPr lang="en-US" sz="1800" spc="-15" dirty="0">
                <a:latin typeface="Arial"/>
                <a:cs typeface="Arial"/>
              </a:rPr>
              <a:t> </a:t>
            </a:r>
            <a:r>
              <a:rPr lang="en-US" sz="1800" dirty="0">
                <a:latin typeface="Arial"/>
                <a:cs typeface="Arial"/>
              </a:rPr>
              <a:t>possessing</a:t>
            </a:r>
            <a:r>
              <a:rPr lang="en-US" sz="1800" spc="-10" dirty="0">
                <a:latin typeface="Arial"/>
                <a:cs typeface="Arial"/>
              </a:rPr>
              <a:t> </a:t>
            </a:r>
            <a:r>
              <a:rPr lang="en-US" sz="1800" dirty="0">
                <a:latin typeface="Arial"/>
                <a:cs typeface="Arial"/>
              </a:rPr>
              <a:t>or</a:t>
            </a:r>
            <a:r>
              <a:rPr lang="en-US" sz="1800" spc="-30" dirty="0">
                <a:latin typeface="Arial"/>
                <a:cs typeface="Arial"/>
              </a:rPr>
              <a:t> </a:t>
            </a:r>
            <a:r>
              <a:rPr lang="en-US" sz="1800" dirty="0">
                <a:latin typeface="Arial"/>
                <a:cs typeface="Arial"/>
              </a:rPr>
              <a:t>transporting</a:t>
            </a:r>
            <a:r>
              <a:rPr lang="en-US" sz="1800" spc="-20" dirty="0">
                <a:latin typeface="Arial"/>
                <a:cs typeface="Arial"/>
              </a:rPr>
              <a:t> </a:t>
            </a:r>
            <a:r>
              <a:rPr lang="en-US" sz="1800" dirty="0">
                <a:latin typeface="Arial"/>
                <a:cs typeface="Arial"/>
              </a:rPr>
              <a:t>Cannabis</a:t>
            </a:r>
            <a:r>
              <a:rPr lang="en-US" sz="1800" spc="-5" dirty="0">
                <a:latin typeface="Arial"/>
                <a:cs typeface="Arial"/>
              </a:rPr>
              <a:t> </a:t>
            </a:r>
            <a:r>
              <a:rPr lang="en-US" sz="1800" spc="-25" dirty="0">
                <a:latin typeface="Arial"/>
                <a:cs typeface="Arial"/>
              </a:rPr>
              <a:t>or </a:t>
            </a:r>
            <a:r>
              <a:rPr lang="en-US" sz="1800" dirty="0">
                <a:latin typeface="Arial"/>
                <a:cs typeface="Arial"/>
              </a:rPr>
              <a:t>any</a:t>
            </a:r>
            <a:r>
              <a:rPr lang="en-US" sz="1800" spc="-25" dirty="0">
                <a:latin typeface="Arial"/>
                <a:cs typeface="Arial"/>
              </a:rPr>
              <a:t> </a:t>
            </a:r>
            <a:r>
              <a:rPr lang="en-US" sz="1800" dirty="0">
                <a:latin typeface="Arial"/>
                <a:cs typeface="Arial"/>
              </a:rPr>
              <a:t>Drugs</a:t>
            </a:r>
            <a:r>
              <a:rPr lang="en-US" sz="1800" spc="-15" dirty="0">
                <a:latin typeface="Arial"/>
                <a:cs typeface="Arial"/>
              </a:rPr>
              <a:t> </a:t>
            </a:r>
            <a:r>
              <a:rPr lang="en-US" sz="1800" dirty="0">
                <a:latin typeface="Arial"/>
                <a:cs typeface="Arial"/>
              </a:rPr>
              <a:t>or</a:t>
            </a:r>
            <a:r>
              <a:rPr lang="en-US" sz="1800" spc="-25" dirty="0">
                <a:latin typeface="Arial"/>
                <a:cs typeface="Arial"/>
              </a:rPr>
              <a:t> </a:t>
            </a:r>
            <a:r>
              <a:rPr lang="en-US" sz="1800" dirty="0">
                <a:latin typeface="Arial"/>
                <a:cs typeface="Arial"/>
              </a:rPr>
              <a:t>alcohol</a:t>
            </a:r>
            <a:r>
              <a:rPr lang="en-US" sz="1800" spc="-5" dirty="0">
                <a:latin typeface="Arial"/>
                <a:cs typeface="Arial"/>
              </a:rPr>
              <a:t> </a:t>
            </a:r>
            <a:r>
              <a:rPr lang="en-US" sz="1800" dirty="0">
                <a:latin typeface="Arial"/>
                <a:cs typeface="Arial"/>
              </a:rPr>
              <a:t>will</a:t>
            </a:r>
            <a:r>
              <a:rPr lang="en-US" sz="1800" spc="25" dirty="0">
                <a:latin typeface="Arial"/>
                <a:cs typeface="Arial"/>
              </a:rPr>
              <a:t> </a:t>
            </a:r>
            <a:r>
              <a:rPr lang="en-US" sz="1800" dirty="0">
                <a:latin typeface="Arial"/>
                <a:cs typeface="Arial"/>
              </a:rPr>
              <a:t>be</a:t>
            </a:r>
            <a:r>
              <a:rPr lang="en-US" sz="1800" spc="-35" dirty="0">
                <a:latin typeface="Arial"/>
                <a:cs typeface="Arial"/>
              </a:rPr>
              <a:t> </a:t>
            </a:r>
            <a:r>
              <a:rPr lang="en-US" sz="1800" dirty="0">
                <a:latin typeface="Arial"/>
                <a:cs typeface="Arial"/>
              </a:rPr>
              <a:t>investigated by</a:t>
            </a:r>
            <a:r>
              <a:rPr lang="en-US" sz="1800" spc="-25" dirty="0">
                <a:latin typeface="Arial"/>
                <a:cs typeface="Arial"/>
              </a:rPr>
              <a:t> </a:t>
            </a:r>
            <a:r>
              <a:rPr lang="en-US" sz="1800" dirty="0">
                <a:latin typeface="Arial"/>
                <a:cs typeface="Arial"/>
              </a:rPr>
              <a:t>the</a:t>
            </a:r>
            <a:r>
              <a:rPr lang="en-US" sz="1800" spc="-30" dirty="0">
                <a:latin typeface="Arial"/>
                <a:cs typeface="Arial"/>
              </a:rPr>
              <a:t> </a:t>
            </a:r>
            <a:r>
              <a:rPr lang="en-US" sz="1800" dirty="0">
                <a:latin typeface="Arial"/>
                <a:cs typeface="Arial"/>
              </a:rPr>
              <a:t>Ekati</a:t>
            </a:r>
            <a:r>
              <a:rPr lang="en-US" sz="1800" spc="-20" dirty="0">
                <a:latin typeface="Arial"/>
                <a:cs typeface="Arial"/>
              </a:rPr>
              <a:t> </a:t>
            </a:r>
            <a:r>
              <a:rPr lang="en-US" sz="1800" dirty="0">
                <a:latin typeface="Arial"/>
                <a:cs typeface="Arial"/>
              </a:rPr>
              <a:t>Security</a:t>
            </a:r>
            <a:r>
              <a:rPr lang="en-US" sz="1800" spc="-20" dirty="0">
                <a:latin typeface="Arial"/>
                <a:cs typeface="Arial"/>
              </a:rPr>
              <a:t> </a:t>
            </a:r>
            <a:r>
              <a:rPr lang="en-US" sz="1800" dirty="0">
                <a:latin typeface="Arial"/>
                <a:cs typeface="Arial"/>
              </a:rPr>
              <a:t>Department</a:t>
            </a:r>
            <a:r>
              <a:rPr lang="en-US" sz="1800" spc="-15" dirty="0">
                <a:latin typeface="Arial"/>
                <a:cs typeface="Arial"/>
              </a:rPr>
              <a:t> </a:t>
            </a:r>
            <a:r>
              <a:rPr lang="en-US" sz="1800" dirty="0">
                <a:latin typeface="Arial"/>
                <a:cs typeface="Arial"/>
              </a:rPr>
              <a:t>and</a:t>
            </a:r>
            <a:r>
              <a:rPr lang="en-US" sz="1800" spc="-15" dirty="0">
                <a:latin typeface="Arial"/>
                <a:cs typeface="Arial"/>
              </a:rPr>
              <a:t> </a:t>
            </a:r>
            <a:r>
              <a:rPr lang="en-US" sz="1800" spc="-10" dirty="0">
                <a:latin typeface="Arial"/>
                <a:cs typeface="Arial"/>
              </a:rPr>
              <a:t>could </a:t>
            </a:r>
            <a:r>
              <a:rPr lang="en-US" sz="1800" dirty="0">
                <a:latin typeface="Arial"/>
                <a:cs typeface="Arial"/>
              </a:rPr>
              <a:t>result</a:t>
            </a:r>
            <a:r>
              <a:rPr lang="en-US" sz="1800" spc="-25" dirty="0">
                <a:latin typeface="Arial"/>
                <a:cs typeface="Arial"/>
              </a:rPr>
              <a:t> </a:t>
            </a:r>
            <a:r>
              <a:rPr lang="en-US" sz="1800" dirty="0">
                <a:latin typeface="Arial"/>
                <a:cs typeface="Arial"/>
              </a:rPr>
              <a:t>in</a:t>
            </a:r>
            <a:r>
              <a:rPr lang="en-US" sz="1800" spc="-15" dirty="0">
                <a:latin typeface="Arial"/>
                <a:cs typeface="Arial"/>
              </a:rPr>
              <a:t> </a:t>
            </a:r>
            <a:r>
              <a:rPr lang="en-US" sz="1800" dirty="0">
                <a:latin typeface="Arial"/>
                <a:cs typeface="Arial"/>
              </a:rPr>
              <a:t>a</a:t>
            </a:r>
            <a:r>
              <a:rPr lang="en-US" sz="1800" spc="-20" dirty="0">
                <a:latin typeface="Arial"/>
                <a:cs typeface="Arial"/>
              </a:rPr>
              <a:t> </a:t>
            </a:r>
            <a:r>
              <a:rPr lang="en-US" sz="1800" dirty="0">
                <a:latin typeface="Arial"/>
                <a:cs typeface="Arial"/>
              </a:rPr>
              <a:t>lifetime</a:t>
            </a:r>
            <a:r>
              <a:rPr lang="en-US" sz="1800" spc="-25" dirty="0">
                <a:latin typeface="Arial"/>
                <a:cs typeface="Arial"/>
              </a:rPr>
              <a:t> </a:t>
            </a:r>
            <a:r>
              <a:rPr lang="en-US" sz="1800" dirty="0">
                <a:latin typeface="Arial"/>
                <a:cs typeface="Arial"/>
              </a:rPr>
              <a:t>ban</a:t>
            </a:r>
            <a:r>
              <a:rPr lang="en-US" sz="1800" spc="-10" dirty="0">
                <a:latin typeface="Arial"/>
                <a:cs typeface="Arial"/>
              </a:rPr>
              <a:t> </a:t>
            </a:r>
            <a:r>
              <a:rPr lang="en-US" sz="1800" dirty="0">
                <a:latin typeface="Arial"/>
                <a:cs typeface="Arial"/>
              </a:rPr>
              <a:t>from</a:t>
            </a:r>
            <a:r>
              <a:rPr lang="en-US" sz="1800" spc="-15" dirty="0">
                <a:latin typeface="Arial"/>
                <a:cs typeface="Arial"/>
              </a:rPr>
              <a:t> </a:t>
            </a:r>
            <a:r>
              <a:rPr lang="en-US" sz="1800" dirty="0">
                <a:latin typeface="Arial"/>
                <a:cs typeface="Arial"/>
              </a:rPr>
              <a:t>coming</a:t>
            </a:r>
            <a:r>
              <a:rPr lang="en-US" sz="1800" spc="-10" dirty="0">
                <a:latin typeface="Arial"/>
                <a:cs typeface="Arial"/>
              </a:rPr>
              <a:t> </a:t>
            </a:r>
            <a:r>
              <a:rPr lang="en-US" sz="1800" dirty="0">
                <a:latin typeface="Arial"/>
                <a:cs typeface="Arial"/>
              </a:rPr>
              <a:t>to</a:t>
            </a:r>
            <a:r>
              <a:rPr lang="en-US" sz="1800" spc="-25" dirty="0">
                <a:latin typeface="Arial"/>
                <a:cs typeface="Arial"/>
              </a:rPr>
              <a:t> </a:t>
            </a:r>
            <a:r>
              <a:rPr lang="en-US" sz="1800" dirty="0">
                <a:latin typeface="Arial"/>
                <a:cs typeface="Arial"/>
              </a:rPr>
              <a:t>Ekati.</a:t>
            </a:r>
            <a:r>
              <a:rPr lang="en-US" sz="1800" spc="-45" dirty="0">
                <a:latin typeface="Arial"/>
                <a:cs typeface="Arial"/>
              </a:rPr>
              <a:t> </a:t>
            </a:r>
            <a:r>
              <a:rPr lang="en-US" sz="1800" dirty="0">
                <a:latin typeface="Arial"/>
                <a:cs typeface="Arial"/>
              </a:rPr>
              <a:t>This</a:t>
            </a:r>
            <a:r>
              <a:rPr lang="en-US" sz="1800" spc="-30" dirty="0">
                <a:latin typeface="Arial"/>
                <a:cs typeface="Arial"/>
              </a:rPr>
              <a:t> </a:t>
            </a:r>
            <a:r>
              <a:rPr lang="en-US" sz="1800" dirty="0">
                <a:latin typeface="Arial"/>
                <a:cs typeface="Arial"/>
              </a:rPr>
              <a:t>may</a:t>
            </a:r>
            <a:r>
              <a:rPr lang="en-US" sz="1800" spc="-15" dirty="0">
                <a:latin typeface="Arial"/>
                <a:cs typeface="Arial"/>
              </a:rPr>
              <a:t> </a:t>
            </a:r>
            <a:r>
              <a:rPr lang="en-US" sz="1800" dirty="0">
                <a:latin typeface="Arial"/>
                <a:cs typeface="Arial"/>
              </a:rPr>
              <a:t>also</a:t>
            </a:r>
            <a:r>
              <a:rPr lang="en-US" sz="1800" spc="-15" dirty="0">
                <a:latin typeface="Arial"/>
                <a:cs typeface="Arial"/>
              </a:rPr>
              <a:t> </a:t>
            </a:r>
            <a:r>
              <a:rPr lang="en-US" sz="1800" dirty="0">
                <a:latin typeface="Arial"/>
                <a:cs typeface="Arial"/>
              </a:rPr>
              <a:t>result</a:t>
            </a:r>
            <a:r>
              <a:rPr lang="en-US" sz="1800" spc="-15" dirty="0">
                <a:latin typeface="Arial"/>
                <a:cs typeface="Arial"/>
              </a:rPr>
              <a:t> </a:t>
            </a:r>
            <a:r>
              <a:rPr lang="en-US" sz="1800" dirty="0">
                <a:latin typeface="Arial"/>
                <a:cs typeface="Arial"/>
              </a:rPr>
              <a:t>in</a:t>
            </a:r>
            <a:r>
              <a:rPr lang="en-US" sz="1800" spc="-15" dirty="0">
                <a:latin typeface="Arial"/>
                <a:cs typeface="Arial"/>
              </a:rPr>
              <a:t> </a:t>
            </a:r>
            <a:r>
              <a:rPr lang="en-US" sz="1800" dirty="0">
                <a:latin typeface="Arial"/>
                <a:cs typeface="Arial"/>
              </a:rPr>
              <a:t>being</a:t>
            </a:r>
            <a:r>
              <a:rPr lang="en-US" sz="1800" spc="-5" dirty="0">
                <a:latin typeface="Arial"/>
                <a:cs typeface="Arial"/>
              </a:rPr>
              <a:t> </a:t>
            </a:r>
            <a:r>
              <a:rPr lang="en-US" sz="1800" spc="-10" dirty="0">
                <a:latin typeface="Arial"/>
                <a:cs typeface="Arial"/>
              </a:rPr>
              <a:t>banned</a:t>
            </a:r>
            <a:r>
              <a:rPr lang="en-US" sz="1800" spc="500" dirty="0">
                <a:latin typeface="Arial"/>
                <a:cs typeface="Arial"/>
              </a:rPr>
              <a:t> </a:t>
            </a:r>
            <a:r>
              <a:rPr lang="en-US" sz="1800" dirty="0">
                <a:latin typeface="Arial"/>
                <a:cs typeface="Arial"/>
              </a:rPr>
              <a:t>from</a:t>
            </a:r>
            <a:r>
              <a:rPr lang="en-US" sz="1800" spc="-30" dirty="0">
                <a:latin typeface="Arial"/>
                <a:cs typeface="Arial"/>
              </a:rPr>
              <a:t> </a:t>
            </a:r>
            <a:r>
              <a:rPr lang="en-US" sz="1800" dirty="0">
                <a:latin typeface="Arial"/>
                <a:cs typeface="Arial"/>
              </a:rPr>
              <a:t>driving</a:t>
            </a:r>
            <a:r>
              <a:rPr lang="en-US" sz="1800" spc="-25" dirty="0">
                <a:latin typeface="Arial"/>
                <a:cs typeface="Arial"/>
              </a:rPr>
              <a:t> </a:t>
            </a:r>
            <a:r>
              <a:rPr lang="en-US" sz="1800" dirty="0">
                <a:latin typeface="Arial"/>
                <a:cs typeface="Arial"/>
              </a:rPr>
              <a:t>on</a:t>
            </a:r>
            <a:r>
              <a:rPr lang="en-US" sz="1800" spc="-35" dirty="0">
                <a:latin typeface="Arial"/>
                <a:cs typeface="Arial"/>
              </a:rPr>
              <a:t> </a:t>
            </a:r>
            <a:r>
              <a:rPr lang="en-US" sz="1800" dirty="0">
                <a:latin typeface="Arial"/>
                <a:cs typeface="Arial"/>
              </a:rPr>
              <a:t>the</a:t>
            </a:r>
            <a:r>
              <a:rPr lang="en-US" sz="1800" spc="-55" dirty="0">
                <a:latin typeface="Arial"/>
                <a:cs typeface="Arial"/>
              </a:rPr>
              <a:t> </a:t>
            </a:r>
            <a:r>
              <a:rPr lang="en-US" sz="1800" dirty="0">
                <a:latin typeface="Arial"/>
                <a:cs typeface="Arial"/>
              </a:rPr>
              <a:t>Tibbitt</a:t>
            </a:r>
            <a:r>
              <a:rPr lang="en-US" sz="1800" spc="-35" dirty="0">
                <a:latin typeface="Arial"/>
                <a:cs typeface="Arial"/>
              </a:rPr>
              <a:t> </a:t>
            </a:r>
            <a:r>
              <a:rPr lang="en-US" sz="1800" dirty="0">
                <a:latin typeface="Arial"/>
                <a:cs typeface="Arial"/>
              </a:rPr>
              <a:t>to</a:t>
            </a:r>
            <a:r>
              <a:rPr lang="en-US" sz="1800" spc="-30" dirty="0">
                <a:latin typeface="Arial"/>
                <a:cs typeface="Arial"/>
              </a:rPr>
              <a:t> </a:t>
            </a:r>
            <a:r>
              <a:rPr lang="en-US" sz="1800" dirty="0">
                <a:latin typeface="Arial"/>
                <a:cs typeface="Arial"/>
              </a:rPr>
              <a:t>Contwoyto</a:t>
            </a:r>
            <a:r>
              <a:rPr lang="en-US" sz="1800" spc="30" dirty="0">
                <a:latin typeface="Arial"/>
                <a:cs typeface="Arial"/>
              </a:rPr>
              <a:t> </a:t>
            </a:r>
            <a:r>
              <a:rPr lang="en-US" sz="1800" dirty="0">
                <a:latin typeface="Arial"/>
                <a:cs typeface="Arial"/>
              </a:rPr>
              <a:t>Winter</a:t>
            </a:r>
            <a:r>
              <a:rPr lang="en-US" sz="1800" spc="-25" dirty="0">
                <a:latin typeface="Arial"/>
                <a:cs typeface="Arial"/>
              </a:rPr>
              <a:t> </a:t>
            </a:r>
            <a:r>
              <a:rPr lang="en-US" sz="1800" dirty="0">
                <a:latin typeface="Arial"/>
                <a:cs typeface="Arial"/>
              </a:rPr>
              <a:t>Road</a:t>
            </a:r>
            <a:r>
              <a:rPr lang="en-US" sz="1800" spc="-25" dirty="0">
                <a:latin typeface="Arial"/>
                <a:cs typeface="Arial"/>
              </a:rPr>
              <a:t> </a:t>
            </a:r>
            <a:r>
              <a:rPr lang="en-US" sz="1800" dirty="0">
                <a:latin typeface="Arial"/>
                <a:cs typeface="Arial"/>
              </a:rPr>
              <a:t>as</a:t>
            </a:r>
            <a:r>
              <a:rPr lang="en-US" sz="1800" spc="-35" dirty="0">
                <a:latin typeface="Arial"/>
                <a:cs typeface="Arial"/>
              </a:rPr>
              <a:t> </a:t>
            </a:r>
            <a:r>
              <a:rPr lang="en-US" sz="1800" spc="-10" dirty="0">
                <a:latin typeface="Arial"/>
                <a:cs typeface="Arial"/>
              </a:rPr>
              <a:t>well.</a:t>
            </a:r>
            <a:endParaRPr lang="en-US" sz="1800" dirty="0">
              <a:latin typeface="Arial"/>
              <a:cs typeface="Arial"/>
            </a:endParaRPr>
          </a:p>
          <a:p>
            <a:pPr marL="1321435" marR="643255">
              <a:lnSpc>
                <a:spcPct val="113900"/>
              </a:lnSpc>
              <a:spcBef>
                <a:spcPts val="1300"/>
              </a:spcBef>
            </a:pPr>
            <a:endParaRPr lang="en-US" sz="1800" dirty="0">
              <a:latin typeface="Arial"/>
              <a:cs typeface="Arial"/>
            </a:endParaRPr>
          </a:p>
          <a:p>
            <a:pPr marL="1321435" marR="643255">
              <a:lnSpc>
                <a:spcPct val="113900"/>
              </a:lnSpc>
              <a:spcBef>
                <a:spcPts val="1300"/>
              </a:spcBef>
            </a:pPr>
            <a:r>
              <a:rPr lang="en-US" sz="1800" dirty="0">
                <a:latin typeface="Arial"/>
                <a:cs typeface="Arial"/>
              </a:rPr>
              <a:t>We</a:t>
            </a:r>
            <a:r>
              <a:rPr lang="en-US" sz="1800" spc="-30" dirty="0">
                <a:latin typeface="Arial"/>
                <a:cs typeface="Arial"/>
              </a:rPr>
              <a:t> </a:t>
            </a:r>
            <a:r>
              <a:rPr lang="en-US" sz="1800" dirty="0">
                <a:latin typeface="Arial"/>
                <a:cs typeface="Arial"/>
              </a:rPr>
              <a:t>must</a:t>
            </a:r>
            <a:r>
              <a:rPr lang="en-US" sz="1800" spc="-15" dirty="0">
                <a:latin typeface="Arial"/>
                <a:cs typeface="Arial"/>
              </a:rPr>
              <a:t> </a:t>
            </a:r>
            <a:r>
              <a:rPr lang="en-US" sz="1800" dirty="0">
                <a:latin typeface="Arial"/>
                <a:cs typeface="Arial"/>
              </a:rPr>
              <a:t>ensure</a:t>
            </a:r>
            <a:r>
              <a:rPr lang="en-US" sz="1800" spc="-20" dirty="0">
                <a:latin typeface="Arial"/>
                <a:cs typeface="Arial"/>
              </a:rPr>
              <a:t> </a:t>
            </a:r>
            <a:r>
              <a:rPr lang="en-US" sz="1800" dirty="0">
                <a:latin typeface="Arial"/>
                <a:cs typeface="Arial"/>
              </a:rPr>
              <a:t>that</a:t>
            </a:r>
            <a:r>
              <a:rPr lang="en-US" sz="1800" spc="-20" dirty="0">
                <a:latin typeface="Arial"/>
                <a:cs typeface="Arial"/>
              </a:rPr>
              <a:t> </a:t>
            </a:r>
            <a:r>
              <a:rPr lang="en-US" sz="1800" dirty="0">
                <a:latin typeface="Arial"/>
                <a:cs typeface="Arial"/>
              </a:rPr>
              <a:t>all</a:t>
            </a:r>
            <a:r>
              <a:rPr lang="en-US" sz="1800" spc="-20" dirty="0">
                <a:latin typeface="Arial"/>
                <a:cs typeface="Arial"/>
              </a:rPr>
              <a:t> </a:t>
            </a:r>
            <a:r>
              <a:rPr lang="en-US" sz="1800" dirty="0">
                <a:latin typeface="Arial"/>
                <a:cs typeface="Arial"/>
              </a:rPr>
              <a:t>Ekati</a:t>
            </a:r>
            <a:r>
              <a:rPr lang="en-US" sz="1800" spc="-20" dirty="0">
                <a:latin typeface="Arial"/>
                <a:cs typeface="Arial"/>
              </a:rPr>
              <a:t> </a:t>
            </a:r>
            <a:r>
              <a:rPr lang="en-US" sz="1800" dirty="0">
                <a:latin typeface="Arial"/>
                <a:cs typeface="Arial"/>
              </a:rPr>
              <a:t>employees</a:t>
            </a:r>
            <a:r>
              <a:rPr lang="en-US" sz="1800" spc="25" dirty="0">
                <a:latin typeface="Arial"/>
                <a:cs typeface="Arial"/>
              </a:rPr>
              <a:t> </a:t>
            </a:r>
            <a:r>
              <a:rPr lang="en-US" sz="1800" dirty="0">
                <a:latin typeface="Arial"/>
                <a:cs typeface="Arial"/>
              </a:rPr>
              <a:t>and</a:t>
            </a:r>
            <a:r>
              <a:rPr lang="en-US" sz="1800" spc="-25" dirty="0">
                <a:latin typeface="Arial"/>
                <a:cs typeface="Arial"/>
              </a:rPr>
              <a:t> </a:t>
            </a:r>
            <a:r>
              <a:rPr lang="en-US" sz="1800" dirty="0">
                <a:latin typeface="Arial"/>
                <a:cs typeface="Arial"/>
              </a:rPr>
              <a:t>all</a:t>
            </a:r>
            <a:r>
              <a:rPr lang="en-US" sz="1800" spc="-20" dirty="0">
                <a:latin typeface="Arial"/>
                <a:cs typeface="Arial"/>
              </a:rPr>
              <a:t> </a:t>
            </a:r>
            <a:r>
              <a:rPr lang="en-US" sz="1800" dirty="0">
                <a:latin typeface="Arial"/>
                <a:cs typeface="Arial"/>
              </a:rPr>
              <a:t>WR</a:t>
            </a:r>
            <a:r>
              <a:rPr lang="en-US" sz="1800" spc="-55" dirty="0">
                <a:latin typeface="Arial"/>
                <a:cs typeface="Arial"/>
              </a:rPr>
              <a:t> </a:t>
            </a:r>
            <a:r>
              <a:rPr lang="en-US" sz="1800" dirty="0">
                <a:latin typeface="Arial"/>
                <a:cs typeface="Arial"/>
              </a:rPr>
              <a:t>Truck</a:t>
            </a:r>
            <a:r>
              <a:rPr lang="en-US" sz="1800" spc="-35" dirty="0">
                <a:latin typeface="Arial"/>
                <a:cs typeface="Arial"/>
              </a:rPr>
              <a:t> </a:t>
            </a:r>
            <a:r>
              <a:rPr lang="en-US" sz="1800" dirty="0">
                <a:latin typeface="Arial"/>
                <a:cs typeface="Arial"/>
              </a:rPr>
              <a:t>Drivers</a:t>
            </a:r>
            <a:r>
              <a:rPr lang="en-US" sz="1800" spc="-15" dirty="0">
                <a:latin typeface="Arial"/>
                <a:cs typeface="Arial"/>
              </a:rPr>
              <a:t> </a:t>
            </a:r>
            <a:r>
              <a:rPr lang="en-US" sz="1800" dirty="0">
                <a:latin typeface="Arial"/>
                <a:cs typeface="Arial"/>
              </a:rPr>
              <a:t>have</a:t>
            </a:r>
            <a:r>
              <a:rPr lang="en-US" sz="1800" spc="-25" dirty="0">
                <a:latin typeface="Arial"/>
                <a:cs typeface="Arial"/>
              </a:rPr>
              <a:t> </a:t>
            </a:r>
            <a:r>
              <a:rPr lang="en-US" sz="1800" dirty="0">
                <a:latin typeface="Arial"/>
                <a:cs typeface="Arial"/>
              </a:rPr>
              <a:t>a</a:t>
            </a:r>
            <a:r>
              <a:rPr lang="en-US" sz="1800" spc="-30" dirty="0">
                <a:latin typeface="Arial"/>
                <a:cs typeface="Arial"/>
              </a:rPr>
              <a:t> </a:t>
            </a:r>
            <a:r>
              <a:rPr lang="en-US" sz="1800" spc="-10" dirty="0">
                <a:latin typeface="Arial"/>
                <a:cs typeface="Arial"/>
              </a:rPr>
              <a:t>safe, </a:t>
            </a:r>
            <a:r>
              <a:rPr lang="en-US" sz="1800" dirty="0">
                <a:latin typeface="Arial"/>
                <a:cs typeface="Arial"/>
              </a:rPr>
              <a:t>healthy</a:t>
            </a:r>
            <a:r>
              <a:rPr lang="en-US" sz="1800" spc="-30" dirty="0">
                <a:latin typeface="Arial"/>
                <a:cs typeface="Arial"/>
              </a:rPr>
              <a:t> </a:t>
            </a:r>
            <a:r>
              <a:rPr lang="en-US" sz="1800" dirty="0">
                <a:latin typeface="Arial"/>
                <a:cs typeface="Arial"/>
              </a:rPr>
              <a:t>and</a:t>
            </a:r>
            <a:r>
              <a:rPr lang="en-US" sz="1800" spc="-20" dirty="0">
                <a:latin typeface="Arial"/>
                <a:cs typeface="Arial"/>
              </a:rPr>
              <a:t> </a:t>
            </a:r>
            <a:r>
              <a:rPr lang="en-US" sz="1800" dirty="0">
                <a:latin typeface="Arial"/>
                <a:cs typeface="Arial"/>
              </a:rPr>
              <a:t>productive</a:t>
            </a:r>
            <a:r>
              <a:rPr lang="en-US" sz="1800" spc="-25" dirty="0">
                <a:latin typeface="Arial"/>
                <a:cs typeface="Arial"/>
              </a:rPr>
              <a:t> </a:t>
            </a:r>
            <a:r>
              <a:rPr lang="en-US" sz="1800" dirty="0">
                <a:latin typeface="Arial"/>
                <a:cs typeface="Arial"/>
              </a:rPr>
              <a:t>environment in</a:t>
            </a:r>
            <a:r>
              <a:rPr lang="en-US" sz="1800" spc="-35" dirty="0">
                <a:latin typeface="Arial"/>
                <a:cs typeface="Arial"/>
              </a:rPr>
              <a:t> </a:t>
            </a:r>
            <a:r>
              <a:rPr lang="en-US" sz="1800" dirty="0">
                <a:latin typeface="Arial"/>
                <a:cs typeface="Arial"/>
              </a:rPr>
              <a:t>which</a:t>
            </a:r>
            <a:r>
              <a:rPr lang="en-US" sz="1800" spc="15" dirty="0">
                <a:latin typeface="Arial"/>
                <a:cs typeface="Arial"/>
              </a:rPr>
              <a:t> </a:t>
            </a:r>
            <a:r>
              <a:rPr lang="en-US" sz="1800" dirty="0">
                <a:latin typeface="Arial"/>
                <a:cs typeface="Arial"/>
              </a:rPr>
              <a:t>to</a:t>
            </a:r>
            <a:r>
              <a:rPr lang="en-US" sz="1800" spc="-25" dirty="0">
                <a:latin typeface="Arial"/>
                <a:cs typeface="Arial"/>
              </a:rPr>
              <a:t> </a:t>
            </a:r>
            <a:r>
              <a:rPr lang="en-US" sz="1800" spc="-10" dirty="0">
                <a:latin typeface="Arial"/>
                <a:cs typeface="Arial"/>
              </a:rPr>
              <a:t>work.</a:t>
            </a:r>
            <a:endParaRPr lang="en-US" sz="1800" dirty="0">
              <a:latin typeface="Arial"/>
              <a:cs typeface="Arial"/>
            </a:endParaRPr>
          </a:p>
          <a:p>
            <a:endParaRPr lang="en-US" dirty="0"/>
          </a:p>
        </p:txBody>
      </p:sp>
    </p:spTree>
    <p:extLst>
      <p:ext uri="{BB962C8B-B14F-4D97-AF65-F5344CB8AC3E}">
        <p14:creationId xmlns:p14="http://schemas.microsoft.com/office/powerpoint/2010/main" val="19150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94f9a51d3b5331d62c7a785373d2d7ee33af"/>
</p:tagLst>
</file>

<file path=ppt/theme/theme1.xml><?xml version="1.0" encoding="utf-8"?>
<a:theme xmlns:a="http://schemas.openxmlformats.org/drawingml/2006/main" name="BDM 2023">
  <a:themeElements>
    <a:clrScheme name="BDM 2023">
      <a:dk1>
        <a:sysClr val="windowText" lastClr="000000"/>
      </a:dk1>
      <a:lt1>
        <a:sysClr val="window" lastClr="FFFFFF"/>
      </a:lt1>
      <a:dk2>
        <a:srgbClr val="9D2642"/>
      </a:dk2>
      <a:lt2>
        <a:srgbClr val="545454"/>
      </a:lt2>
      <a:accent1>
        <a:srgbClr val="507085"/>
      </a:accent1>
      <a:accent2>
        <a:srgbClr val="AF996B"/>
      </a:accent2>
      <a:accent3>
        <a:srgbClr val="ACA48F"/>
      </a:accent3>
      <a:accent4>
        <a:srgbClr val="AB7D69"/>
      </a:accent4>
      <a:accent5>
        <a:srgbClr val="727B67"/>
      </a:accent5>
      <a:accent6>
        <a:srgbClr val="9D2642"/>
      </a:accent6>
      <a:hlink>
        <a:srgbClr val="7F7F7F"/>
      </a:hlink>
      <a:folHlink>
        <a:srgbClr val="A5A5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UR.3 Powerpoint Template_Colours_Aug8_2023" id="{6F036483-9C7B-0845-9EA2-1BC9B73C019A}" vid="{0BFCB802-1221-0047-A254-BDC2DA8337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2497c99-17d8-45a2-bbd5-67eca36707b0" xsi:nil="true"/>
    <lcf76f155ced4ddcb4097134ff3c332f xmlns="78e752fc-40b4-4189-bda5-3b13b9fcd5f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9C4D1BB7B6DF4FB89E8E5ADE51813B" ma:contentTypeVersion="14" ma:contentTypeDescription="Create a new document." ma:contentTypeScope="" ma:versionID="c4f2671a39fcd9417629e5dc5f8bc48d">
  <xsd:schema xmlns:xsd="http://www.w3.org/2001/XMLSchema" xmlns:xs="http://www.w3.org/2001/XMLSchema" xmlns:p="http://schemas.microsoft.com/office/2006/metadata/properties" xmlns:ns2="78e752fc-40b4-4189-bda5-3b13b9fcd5f0" xmlns:ns3="d2497c99-17d8-45a2-bbd5-67eca36707b0" targetNamespace="http://schemas.microsoft.com/office/2006/metadata/properties" ma:root="true" ma:fieldsID="fa1d37ca24729cd2a20ee42e1304c734" ns2:_="" ns3:_="">
    <xsd:import namespace="78e752fc-40b4-4189-bda5-3b13b9fcd5f0"/>
    <xsd:import namespace="d2497c99-17d8-45a2-bbd5-67eca36707b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e752fc-40b4-4189-bda5-3b13b9fcd5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2495681-fc68-4dbf-bfa6-de8989869a2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2497c99-17d8-45a2-bbd5-67eca36707b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2888405-c883-45f3-9b53-c3b472c91409}" ma:internalName="TaxCatchAll" ma:showField="CatchAllData" ma:web="d2497c99-17d8-45a2-bbd5-67eca36707b0">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00FA49-3806-4058-9016-5FA9FB80EEBF}">
  <ds:schemaRefs>
    <ds:schemaRef ds:uri="http://schemas.microsoft.com/office/2006/metadata/properties"/>
    <ds:schemaRef ds:uri="http://schemas.openxmlformats.org/package/2006/metadata/core-properties"/>
    <ds:schemaRef ds:uri="d2497c99-17d8-45a2-bbd5-67eca36707b0"/>
    <ds:schemaRef ds:uri="http://purl.org/dc/dcmitype/"/>
    <ds:schemaRef ds:uri="http://purl.org/dc/terms/"/>
    <ds:schemaRef ds:uri="78e752fc-40b4-4189-bda5-3b13b9fcd5f0"/>
    <ds:schemaRef ds:uri="http://schemas.microsoft.com/office/2006/documentManagement/types"/>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35561B3C-C954-49CE-9957-48276F2FC10F}">
  <ds:schemaRefs>
    <ds:schemaRef ds:uri="http://schemas.microsoft.com/sharepoint/v3/contenttype/forms"/>
  </ds:schemaRefs>
</ds:datastoreItem>
</file>

<file path=customXml/itemProps3.xml><?xml version="1.0" encoding="utf-8"?>
<ds:datastoreItem xmlns:ds="http://schemas.openxmlformats.org/officeDocument/2006/customXml" ds:itemID="{A4932AAD-872F-4BFE-93F9-1A8FC6BB2A77}">
  <ds:schemaRefs>
    <ds:schemaRef ds:uri="78e752fc-40b4-4189-bda5-3b13b9fcd5f0"/>
    <ds:schemaRef ds:uri="d2497c99-17d8-45a2-bbd5-67eca36707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BUR.3 Powerpoint Template_Colours_Aug8_2023</Template>
  <TotalTime>1022</TotalTime>
  <Words>1779</Words>
  <Application>Microsoft Office PowerPoint</Application>
  <PresentationFormat>Custom</PresentationFormat>
  <Paragraphs>120</Paragraphs>
  <Slides>15</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Courier New</vt:lpstr>
      <vt:lpstr>BDM 2023</vt:lpstr>
      <vt:lpstr>2024 Winter Road Driver’s orientation</vt:lpstr>
      <vt:lpstr>agenda</vt:lpstr>
      <vt:lpstr>01</vt:lpstr>
      <vt:lpstr>Getting to ekati via the misery haul road</vt:lpstr>
      <vt:lpstr>GETTING TO EKATI MAIN CAMP</vt:lpstr>
      <vt:lpstr>Ekati camp layout</vt:lpstr>
      <vt:lpstr>02</vt:lpstr>
      <vt:lpstr>SAFETY EXPECTATIONS AND SITE RULES</vt:lpstr>
      <vt:lpstr>DRUGS &amp; ALCHOHOL AT EKATI-CANNABIS ALERT</vt:lpstr>
      <vt:lpstr>03</vt:lpstr>
      <vt:lpstr>ARRIVING AT EKATI’S WR DISPATCH</vt:lpstr>
      <vt:lpstr>PARKING PROCESS AND WASHCAR ACCESS</vt:lpstr>
      <vt:lpstr>MISERY/LYNX ROAD &amp; PAUL LAKE BRIDGE RULES</vt:lpstr>
      <vt:lpstr>MISERY/LYNX ROAD &amp; PAUL LAKE BRIDGE RULES cont.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box</dc:title>
  <dc:creator>Francine Champagne</dc:creator>
  <cp:lastModifiedBy>Cathy Gamble</cp:lastModifiedBy>
  <cp:revision>124</cp:revision>
  <dcterms:created xsi:type="dcterms:W3CDTF">2023-08-28T22:23:29Z</dcterms:created>
  <dcterms:modified xsi:type="dcterms:W3CDTF">2023-12-12T17:01:32Z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a551f95-71f2-46e8-ad9b-c68b57b302a5_SiteId">
    <vt:lpwstr>eb6351d9-f5ac-4cfe-9652-1cf9b53f69f0</vt:lpwstr>
  </property>
  <property fmtid="{D5CDD505-2E9C-101B-9397-08002B2CF9AE}" pid="3" name="MSIP_Label_4a551f95-71f2-46e8-ad9b-c68b57b302a5_Method">
    <vt:lpwstr>Privileged</vt:lpwstr>
  </property>
  <property fmtid="{D5CDD505-2E9C-101B-9397-08002B2CF9AE}" pid="4" name="ContentTypeId">
    <vt:lpwstr>0x010100A29C4D1BB7B6DF4FB89E8E5ADE51813B</vt:lpwstr>
  </property>
  <property fmtid="{D5CDD505-2E9C-101B-9397-08002B2CF9AE}" pid="5" name="MSIP_Label_4a551f95-71f2-46e8-ad9b-c68b57b302a5_ActionId">
    <vt:lpwstr>5e198ad9-1135-42e8-b85e-caf10ec70372</vt:lpwstr>
  </property>
  <property fmtid="{D5CDD505-2E9C-101B-9397-08002B2CF9AE}" pid="6" name="MSIP_Label_4a551f95-71f2-46e8-ad9b-c68b57b302a5_Enabled">
    <vt:lpwstr>true</vt:lpwstr>
  </property>
  <property fmtid="{D5CDD505-2E9C-101B-9397-08002B2CF9AE}" pid="7" name="MSIP_Label_4a551f95-71f2-46e8-ad9b-c68b57b302a5_Name">
    <vt:lpwstr>DDM IT Sensitive Data</vt:lpwstr>
  </property>
  <property fmtid="{D5CDD505-2E9C-101B-9397-08002B2CF9AE}" pid="8" name="MSIP_Label_4a551f95-71f2-46e8-ad9b-c68b57b302a5_SetDate">
    <vt:lpwstr>2021-12-01T23:31:27Z</vt:lpwstr>
  </property>
  <property fmtid="{D5CDD505-2E9C-101B-9397-08002B2CF9AE}" pid="9" name="MSIP_Label_4a551f95-71f2-46e8-ad9b-c68b57b302a5_ContentBits">
    <vt:lpwstr>0</vt:lpwstr>
  </property>
  <property fmtid="{D5CDD505-2E9C-101B-9397-08002B2CF9AE}" pid="10" name="MediaServiceImageTags">
    <vt:lpwstr/>
  </property>
</Properties>
</file>